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media1.mp3" ContentType="audio/mpeg"/>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7"/>
  </p:notesMasterIdLst>
  <p:sldIdLst>
    <p:sldId id="278" r:id="rId3"/>
    <p:sldId id="281" r:id="rId4"/>
    <p:sldId id="282" r:id="rId5"/>
    <p:sldId id="292" r:id="rId6"/>
    <p:sldId id="291" r:id="rId7"/>
    <p:sldId id="289" r:id="rId8"/>
    <p:sldId id="293" r:id="rId9"/>
    <p:sldId id="285" r:id="rId10"/>
    <p:sldId id="295" r:id="rId11"/>
    <p:sldId id="290" r:id="rId12"/>
    <p:sldId id="294" r:id="rId13"/>
    <p:sldId id="296" r:id="rId14"/>
    <p:sldId id="298" r:id="rId15"/>
    <p:sldId id="297" r:id="rId16"/>
    <p:sldId id="286" r:id="rId17"/>
    <p:sldId id="299" r:id="rId18"/>
    <p:sldId id="302" r:id="rId19"/>
    <p:sldId id="300" r:id="rId20"/>
    <p:sldId id="301" r:id="rId21"/>
    <p:sldId id="287" r:id="rId22"/>
    <p:sldId id="304" r:id="rId23"/>
    <p:sldId id="306" r:id="rId24"/>
    <p:sldId id="307" r:id="rId25"/>
    <p:sldId id="309" r:id="rId26"/>
  </p:sldIdLst>
  <p:sldSz cx="12192000" cy="6858000"/>
  <p:notesSz cx="6858000" cy="9144000"/>
  <p:embeddedFontLst>
    <p:embeddedFont>
      <p:font typeface="字魂58号-创中黑" panose="00000500000000000000" charset="-122"/>
      <p:regular r:id="rId28"/>
    </p:embeddedFont>
    <p:embeddedFont>
      <p:font typeface="字魂59号-创粗黑" panose="00000500000000000000" charset="-122"/>
      <p:regular r:id="rId29"/>
    </p:embeddedFont>
    <p:embeddedFont>
      <p:font typeface="Calibri" panose="020F0502020204030204" pitchFamily="34" charset="0"/>
      <p:regular r:id="rId30"/>
      <p:bold r:id="rId31"/>
      <p:italic r:id="rId32"/>
      <p:boldItalic r:id="rId33"/>
    </p:embeddedFont>
    <p:embeddedFont>
      <p:font typeface="等线" panose="02010600030101010101" pitchFamily="2" charset="-122"/>
      <p:regular r:id="rId34"/>
      <p:bold r:id="rId35"/>
    </p:embeddedFont>
    <p:embeddedFont>
      <p:font typeface="等线 Light" panose="02010600030101010101" pitchFamily="2" charset="-122"/>
      <p:regular r:id="rId36"/>
    </p:embeddedFont>
    <p:embeddedFont>
      <p:font typeface="微软雅黑" panose="020B0503020204020204" pitchFamily="34" charset="-122"/>
      <p:regular r:id="rId37"/>
      <p:bold r:id="rId38"/>
    </p:embeddedFont>
    <p:embeddedFont>
      <p:font typeface="微软雅黑 Light" panose="020B0502040204020203" pitchFamily="34" charset="-122"/>
      <p:regular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7224"/>
    <a:srgbClr val="E8620E"/>
    <a:srgbClr val="B88240"/>
    <a:srgbClr val="222325"/>
    <a:srgbClr val="2E3B4B"/>
    <a:srgbClr val="2D3848"/>
    <a:srgbClr val="DCB89C"/>
    <a:srgbClr val="283743"/>
    <a:srgbClr val="855033"/>
    <a:srgbClr val="B99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38" autoAdjust="0"/>
    <p:restoredTop sz="94660"/>
  </p:normalViewPr>
  <p:slideViewPr>
    <p:cSldViewPr snapToGrid="0">
      <p:cViewPr varScale="1">
        <p:scale>
          <a:sx n="84" d="100"/>
          <a:sy n="84" d="100"/>
        </p:scale>
        <p:origin x="120"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slideMaster" Target="slideMasters/slideMaster2.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font" Target="fonts/font1.fntdata"/><Relationship Id="rId29" Type="http://schemas.openxmlformats.org/officeDocument/2006/relationships/font" Target="fonts/font2.fntdata"/><Relationship Id="rId3" Type="http://schemas.openxmlformats.org/officeDocument/2006/relationships/slide" Target="slides/slide1.xml"/><Relationship Id="rId30" Type="http://schemas.openxmlformats.org/officeDocument/2006/relationships/font" Target="fonts/font3.fntdata"/><Relationship Id="rId31" Type="http://schemas.openxmlformats.org/officeDocument/2006/relationships/font" Target="fonts/font4.fntdata"/><Relationship Id="rId32" Type="http://schemas.openxmlformats.org/officeDocument/2006/relationships/font" Target="fonts/font5.fntdata"/><Relationship Id="rId33" Type="http://schemas.openxmlformats.org/officeDocument/2006/relationships/font" Target="fonts/font6.fntdata"/><Relationship Id="rId34" Type="http://schemas.openxmlformats.org/officeDocument/2006/relationships/font" Target="fonts/font7.fntdata"/><Relationship Id="rId35" Type="http://schemas.openxmlformats.org/officeDocument/2006/relationships/font" Target="fonts/font8.fntdata"/><Relationship Id="rId36" Type="http://schemas.openxmlformats.org/officeDocument/2006/relationships/font" Target="fonts/font9.fntdata"/><Relationship Id="rId37" Type="http://schemas.openxmlformats.org/officeDocument/2006/relationships/font" Target="fonts/font10.fntdata"/><Relationship Id="rId38" Type="http://schemas.openxmlformats.org/officeDocument/2006/relationships/font" Target="fonts/font11.fntdata"/><Relationship Id="rId39" Type="http://schemas.openxmlformats.org/officeDocument/2006/relationships/font" Target="fonts/font12.fntdata"/><Relationship Id="rId4" Type="http://schemas.openxmlformats.org/officeDocument/2006/relationships/slide" Target="slides/slide2.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98407-7539-4C88-B591-2FC07A4ED2BC}" type="datetimeFigureOut">
              <a:rPr lang="zh-CN" altLang="en-US" smtClean="0"/>
              <a:t>2022-07-03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ADC4B-121D-46CC-9D52-F4252E0865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2022-07-03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00000">
              <a:srgbClr val="2E3B4B"/>
            </a:gs>
            <a:gs pos="0">
              <a:srgbClr val="222325"/>
            </a:gs>
          </a:gsLst>
          <a:lin ang="108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2D614-3122-4AE3-B731-49486E3899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100000">
              <a:srgbClr val="2E3B4B"/>
            </a:gs>
            <a:gs pos="0">
              <a:srgbClr val="222325"/>
            </a:gs>
          </a:gsLst>
          <a:lin ang="108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979D9-E8A7-4020-9F53-DCBB73454201}" type="datetimeFigureOut">
              <a:rPr lang="zh-CN" altLang="en-US" smtClean="0"/>
              <a:t>2022-07-03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2D614-3122-4AE3-B731-49486E3899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microsoft.com/office/2007/relationships/media" Target="../media/media1.mp3"/><Relationship Id="rId2" Type="http://schemas.openxmlformats.org/officeDocument/2006/relationships/audio" Target="../media/media1.mp3"/><Relationship Id="rId3" Type="http://schemas.openxmlformats.org/officeDocument/2006/relationships/slideLayout" Target="../slideLayouts/slideLayout2.xml"/><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image" Target="../media/image16.jp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jpeg"/><Relationship Id="rId3" Type="http://schemas.openxmlformats.org/officeDocument/2006/relationships/image" Target="../media/image4.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jpeg"/><Relationship Id="rId3" Type="http://schemas.openxmlformats.org/officeDocument/2006/relationships/image" Target="../media/image17.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g"/><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jpeg"/></Relationships>
</file>

<file path=ppt/slides/_rels/slide24.xml.rels><?xml version='1.0' encoding='UTF-8' standalone='yes'?>
<Relationships xmlns="http://schemas.openxmlformats.org/package/2006/relationships"><Relationship Id="rId1" Type="http://schemas.microsoft.com/office/2007/relationships/media" Target="../media/media1.mp3"/><Relationship Id="rId2" Type="http://schemas.openxmlformats.org/officeDocument/2006/relationships/audio" Target="../media/media1.mp3"/><Relationship Id="rId3" Type="http://schemas.openxmlformats.org/officeDocument/2006/relationships/slideLayout" Target="../slideLayouts/slideLayout13.xml"/><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21.jp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 Id="rId3" Type="http://schemas.openxmlformats.org/officeDocument/2006/relationships/image" Target="../media/image1.jpg"/><Relationship Id="rId4" Type="http://schemas.openxmlformats.org/officeDocument/2006/relationships/image" Target="../media/image18.jp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g"/><Relationship Id="rId3" Type="http://schemas.openxmlformats.org/officeDocument/2006/relationships/image" Target="../media/image20.jpg"/><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E6B43A6-CEFA-C63F-0FB0-03A1AC2BFDC8}"/>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8" descr="118-苏州大学-img3.jpg"/>
          <p:cNvPicPr>
            <a:picLocks noChangeAspect="1"/>
          </p:cNvPicPr>
          <p:nvPr/>
        </p:nvPicPr>
        <p:blipFill>
          <a:blip r:embed="rId7"/>
          <a:stretch>
            <a:fillRect/>
          </a:stretch>
        </p:blipFill>
        <p:spPr>
          <a:xfrm>
            <a:off x="5902833" y="1299574"/>
            <a:ext cx="4991860" cy="3119913"/>
          </a:xfrm>
          <a:prstGeom prst="rect">
            <a:avLst/>
          </a:prstGeom>
        </p:spPr>
      </p:pic>
      <p:sp>
        <p:nvSpPr>
          <p:cNvPr id="4" name="矩形 3"/>
          <p:cNvSpPr/>
          <p:nvPr/>
        </p:nvSpPr>
        <p:spPr>
          <a:xfrm>
            <a:off x="5172074" y="2165801"/>
            <a:ext cx="5189215" cy="3280519"/>
          </a:xfrm>
          <a:prstGeom prst="rect">
            <a:avLst/>
          </a:prstGeom>
          <a:gradFill>
            <a:gsLst>
              <a:gs pos="0">
                <a:schemeClr val="bg1">
                  <a:lumMod val="95000"/>
                  <a:alpha val="0"/>
                </a:schemeClr>
              </a:gs>
              <a:gs pos="85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45894" y="3593628"/>
            <a:ext cx="8002905" cy="923330"/>
          </a:xfrm>
          <a:prstGeom prst="rect">
            <a:avLst/>
          </a:prstGeom>
          <a:noFill/>
        </p:spPr>
        <p:txBody>
          <a:bodyPr wrap="square" rtlCol="0">
            <a:spAutoFit/>
          </a:bodyPr>
          <a:lstStyle/>
          <a:p>
            <a:r>
              <a:rPr lang="en-US" altLang="zh-CN" sz="5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苏州大学模板</a:t>
            </a:r>
            <a:r>
              <a:rPr lang="zh-CN" altLang="en-US" sz="5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r>
            <a:endParaRPr lang="en-US" altLang="zh-CN" sz="5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11158200" y="1580515"/>
            <a:ext cx="461665"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Representation</a:t>
            </a:r>
          </a:p>
        </p:txBody>
      </p:sp>
      <p:sp>
        <p:nvSpPr>
          <p:cNvPr id="12" name="文本框 11"/>
          <p:cNvSpPr txBox="1"/>
          <p:nvPr/>
        </p:nvSpPr>
        <p:spPr>
          <a:xfrm>
            <a:off x="1445260" y="2247900"/>
            <a:ext cx="3369945"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6" name="文本框 5"/>
          <p:cNvSpPr txBox="1"/>
          <p:nvPr/>
        </p:nvSpPr>
        <p:spPr>
          <a:xfrm>
            <a:off x="1445895" y="4718050"/>
            <a:ext cx="3369945" cy="459869"/>
          </a:xfrm>
          <a:prstGeom prst="rect">
            <a:avLst/>
          </a:prstGeom>
          <a:noFill/>
        </p:spPr>
        <p:txBody>
          <a:bodyPr wrap="square" rtlCol="0">
            <a:spAutoFit/>
          </a:bodyPr>
          <a:lstStyle/>
          <a:p>
            <a:pPr>
              <a:lnSpc>
                <a:spcPct val="150000"/>
              </a:lnSpc>
            </a:pPr>
            <a:r>
              <a:rPr lang="zh-CN" altLang="en-US" dirty="0">
                <a:solidFill>
                  <a:schemeClr val="bg1"/>
                </a:solidFill>
                <a:latin typeface="微软雅黑 Light" panose="020B0502040204020203" pitchFamily="34" charset="-122"/>
                <a:ea typeface="微软雅黑 Light" panose="020B0502040204020203" pitchFamily="34" charset="-122"/>
              </a:rPr>
              <a:t>报告书</a:t>
            </a:r>
            <a:r>
              <a:rPr lang="en-US" altLang="zh-CN" dirty="0">
                <a:solidFill>
                  <a:schemeClr val="bg1"/>
                </a:solidFill>
                <a:latin typeface="微软雅黑 Light" panose="020B0502040204020203" pitchFamily="34" charset="-122"/>
                <a:ea typeface="微软雅黑 Light" panose="020B0502040204020203" pitchFamily="34" charset="-122"/>
              </a:rPr>
              <a:t>|</a:t>
            </a:r>
            <a:r>
              <a:rPr lang="zh-CN" altLang="en-US" dirty="0">
                <a:solidFill>
                  <a:schemeClr val="bg1"/>
                </a:solidFill>
                <a:latin typeface="微软雅黑 Light" panose="020B0502040204020203" pitchFamily="34" charset="-122"/>
                <a:ea typeface="微软雅黑 Light" panose="020B0502040204020203" pitchFamily="34" charset="-122"/>
              </a:rPr>
              <a:t>毕业答辩</a:t>
            </a:r>
            <a:r>
              <a:rPr lang="en-US" altLang="zh-CN" dirty="0">
                <a:solidFill>
                  <a:schemeClr val="bg1"/>
                </a:solidFill>
                <a:latin typeface="微软雅黑 Light" panose="020B0502040204020203" pitchFamily="34" charset="-122"/>
                <a:ea typeface="微软雅黑 Light" panose="020B0502040204020203" pitchFamily="34" charset="-122"/>
              </a:rPr>
              <a:t>|</a:t>
            </a:r>
            <a:r>
              <a:rPr lang="zh-CN" altLang="en-US" dirty="0">
                <a:solidFill>
                  <a:schemeClr val="bg1"/>
                </a:solidFill>
                <a:latin typeface="微软雅黑 Light" panose="020B0502040204020203" pitchFamily="34" charset="-122"/>
                <a:ea typeface="微软雅黑 Light" panose="020B0502040204020203" pitchFamily="34" charset="-122"/>
              </a:rPr>
              <a:t>汇报工作</a:t>
            </a:r>
          </a:p>
        </p:txBody>
      </p:sp>
      <p:pic>
        <p:nvPicPr>
          <p:cNvPr id="2" name="17897852">
            <a:hlinkClick r:id="" action="ppaction://media"/>
            <a:extLst>
              <a:ext uri="{FF2B5EF4-FFF2-40B4-BE49-F238E27FC236}">
                <a16:creationId xmlns:a16="http://schemas.microsoft.com/office/drawing/2014/main" id="{39FBC77F-29D0-4111-A780-9EE441FB94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541" y="301158"/>
            <a:ext cx="609600" cy="609600"/>
          </a:xfrm>
          <a:prstGeom prst="rect">
            <a:avLst/>
          </a:prstGeom>
        </p:spPr>
      </p:pic>
      <p:grpSp>
        <p:nvGrpSpPr>
          <p:cNvPr id="14" name="组合 13">
            <a:extLst>
              <a:ext uri="{FF2B5EF4-FFF2-40B4-BE49-F238E27FC236}">
                <a16:creationId xmlns:a16="http://schemas.microsoft.com/office/drawing/2014/main" id="{FD1FDC60-4FB6-DB4A-916B-A8D239905F7B}"/>
              </a:ext>
            </a:extLst>
          </p:cNvPr>
          <p:cNvGrpSpPr/>
          <p:nvPr/>
        </p:nvGrpSpPr>
        <p:grpSpPr>
          <a:xfrm>
            <a:off x="11040248" y="630215"/>
            <a:ext cx="697568" cy="697566"/>
            <a:chOff x="10948013" y="469740"/>
            <a:chExt cx="882038" cy="882036"/>
          </a:xfrm>
        </p:grpSpPr>
        <p:sp>
          <p:nvSpPr>
            <p:cNvPr id="10" name="椭圆 9">
              <a:extLst>
                <a:ext uri="{FF2B5EF4-FFF2-40B4-BE49-F238E27FC236}">
                  <a16:creationId xmlns:a16="http://schemas.microsoft.com/office/drawing/2014/main" id="{761B838A-AF13-2C59-BBB0-1BF2DBB29551}"/>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29" descr="118-苏州大学-logo.png"/>
            <p:cNvPicPr>
              <a:picLocks noChangeAspect="1"/>
            </p:cNvPicPr>
            <p:nvPr/>
          </p:nvPicPr>
          <p:blipFill>
            <a:blip r:embed="rId8"/>
            <a:stretch>
              <a:fillRect/>
            </a:stretch>
          </p:blipFill>
          <p:spPr>
            <a:xfrm>
              <a:off x="10948013" y="469740"/>
              <a:ext cx="882038" cy="882038"/>
            </a:xfrm>
            <a:prstGeom prst="rect">
              <a:avLst/>
            </a:prstGeom>
          </p:spPr>
        </p:pic>
      </p:grpSp>
    </p:spTree>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2"/>
                </p:tgtEl>
              </p:cMediaNode>
            </p:audio>
          </p:childTnLst>
        </p:cTn>
      </p:par>
    </p:tnLst>
    <p:bldLst>
      <p:bldP spid="4" grpId="0" animBg="1"/>
      <p:bldP spid="9" grpId="0"/>
      <p:bldP spid="13" grpId="0"/>
      <p:bldP spid="1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1033E7A-280F-FFF2-2CBB-4C0014F6F7FE}"/>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300720" y="-22860"/>
            <a:ext cx="736600" cy="7366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561580" y="171767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3" name="文本框 2"/>
          <p:cNvSpPr txBox="1"/>
          <p:nvPr/>
        </p:nvSpPr>
        <p:spPr>
          <a:xfrm>
            <a:off x="6352540" y="2301240"/>
            <a:ext cx="4751070" cy="645160"/>
          </a:xfrm>
          <a:prstGeom prst="rect">
            <a:avLst/>
          </a:prstGeom>
          <a:noFill/>
        </p:spPr>
        <p:txBody>
          <a:bodyPr wrap="square" rtlCol="0">
            <a:spAutoFit/>
          </a:bodyPr>
          <a:lstStyle/>
          <a:p>
            <a:pPr algn="ctr">
              <a:lnSpc>
                <a:spcPct val="150000"/>
              </a:lnSpc>
            </a:pP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a:t>
            </a:r>
          </a:p>
        </p:txBody>
      </p:sp>
      <p:pic>
        <p:nvPicPr>
          <p:cNvPr id="4" name="图片 3" descr="96095"/>
          <p:cNvPicPr>
            <a:picLocks noChangeAspect="1"/>
          </p:cNvPicPr>
          <p:nvPr/>
        </p:nvPicPr>
        <p:blipFill>
          <a:blip r:embed="rId2"/>
          <a:srcRect t="15955" b="16173"/>
          <a:stretch>
            <a:fillRect/>
          </a:stretch>
        </p:blipFill>
        <p:spPr>
          <a:xfrm>
            <a:off x="5473700" y="3540760"/>
            <a:ext cx="6709410" cy="2618740"/>
          </a:xfrm>
          <a:prstGeom prst="rect">
            <a:avLst/>
          </a:prstGeom>
        </p:spPr>
      </p:pic>
      <p:sp>
        <p:nvSpPr>
          <p:cNvPr id="6" name="文本框 5"/>
          <p:cNvSpPr txBox="1"/>
          <p:nvPr/>
        </p:nvSpPr>
        <p:spPr>
          <a:xfrm>
            <a:off x="1010285" y="2946400"/>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7" name="文本框 6"/>
          <p:cNvSpPr txBox="1"/>
          <p:nvPr/>
        </p:nvSpPr>
        <p:spPr>
          <a:xfrm>
            <a:off x="1010285" y="3810635"/>
            <a:ext cx="3520440" cy="922020"/>
          </a:xfrm>
          <a:prstGeom prst="rect">
            <a:avLst/>
          </a:prstGeom>
          <a:noFill/>
        </p:spPr>
        <p:txBody>
          <a:bodyPr wrap="square" rtlCol="0">
            <a:spAutoFit/>
          </a:bodyPr>
          <a:lstStyle/>
          <a:p>
            <a:pPr algn="l">
              <a:lnSpc>
                <a:spcPct val="150000"/>
              </a:lnSpc>
            </a:pP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a:t>
            </a:r>
          </a:p>
        </p:txBody>
      </p:sp>
      <p:cxnSp>
        <p:nvCxnSpPr>
          <p:cNvPr id="8" name="直接连接符 7"/>
          <p:cNvCxnSpPr/>
          <p:nvPr/>
        </p:nvCxnSpPr>
        <p:spPr>
          <a:xfrm>
            <a:off x="1127760" y="2647315"/>
            <a:ext cx="13188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1513E6-9405-D40F-44D4-A971242E4F4E}"/>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tretch>
            <a:fillRect/>
          </a:stretch>
        </p:blipFill>
        <p:spPr>
          <a:xfrm>
            <a:off x="3044190" y="1947545"/>
            <a:ext cx="2296795" cy="2124075"/>
          </a:xfrm>
          <a:prstGeom prst="rect">
            <a:avLst/>
          </a:prstGeom>
        </p:spPr>
      </p:pic>
      <p:pic>
        <p:nvPicPr>
          <p:cNvPr id="2" name="图片 1"/>
          <p:cNvPicPr>
            <a:picLocks noChangeAspect="1"/>
          </p:cNvPicPr>
          <p:nvPr/>
        </p:nvPicPr>
        <p:blipFill>
          <a:blip r:embed="rId2"/>
          <a:stretch>
            <a:fillRect/>
          </a:stretch>
        </p:blipFill>
        <p:spPr>
          <a:xfrm>
            <a:off x="5769610" y="1947545"/>
            <a:ext cx="2296795" cy="2124075"/>
          </a:xfrm>
          <a:prstGeom prst="rect">
            <a:avLst/>
          </a:prstGeom>
        </p:spPr>
      </p:pic>
      <p:pic>
        <p:nvPicPr>
          <p:cNvPr id="3" name="图片 2"/>
          <p:cNvPicPr>
            <a:picLocks noChangeAspect="1"/>
          </p:cNvPicPr>
          <p:nvPr/>
        </p:nvPicPr>
        <p:blipFill>
          <a:blip r:embed="rId2"/>
          <a:stretch>
            <a:fillRect/>
          </a:stretch>
        </p:blipFill>
        <p:spPr>
          <a:xfrm>
            <a:off x="8465820" y="1947545"/>
            <a:ext cx="2296795" cy="2124075"/>
          </a:xfrm>
          <a:prstGeom prst="rect">
            <a:avLst/>
          </a:prstGeom>
        </p:spPr>
      </p:pic>
      <p:sp>
        <p:nvSpPr>
          <p:cNvPr id="5" name="矩形 4"/>
          <p:cNvSpPr/>
          <p:nvPr/>
        </p:nvSpPr>
        <p:spPr>
          <a:xfrm>
            <a:off x="1188720" y="959485"/>
            <a:ext cx="906780" cy="493903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044190" y="103314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12" name="文本框 11"/>
          <p:cNvSpPr txBox="1"/>
          <p:nvPr/>
        </p:nvSpPr>
        <p:spPr>
          <a:xfrm>
            <a:off x="3044190" y="4577080"/>
            <a:ext cx="2296795" cy="1060450"/>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7" name="文本框 6"/>
          <p:cNvSpPr txBox="1"/>
          <p:nvPr/>
        </p:nvSpPr>
        <p:spPr>
          <a:xfrm>
            <a:off x="5769610" y="4562475"/>
            <a:ext cx="2296795" cy="1060450"/>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8" name="文本框 7"/>
          <p:cNvSpPr txBox="1"/>
          <p:nvPr/>
        </p:nvSpPr>
        <p:spPr>
          <a:xfrm>
            <a:off x="8465820" y="4577080"/>
            <a:ext cx="2296795" cy="1060450"/>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2"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158D6B0F-43B2-293C-2055-EB803B3E46B1}"/>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1006475" y="6350"/>
            <a:ext cx="339090" cy="1059815"/>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5" name="文本框 4"/>
          <p:cNvSpPr txBox="1"/>
          <p:nvPr/>
        </p:nvSpPr>
        <p:spPr>
          <a:xfrm>
            <a:off x="1758950" y="482600"/>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6" name="文本框 5"/>
          <p:cNvSpPr txBox="1"/>
          <p:nvPr/>
        </p:nvSpPr>
        <p:spPr>
          <a:xfrm>
            <a:off x="1758950" y="1066165"/>
            <a:ext cx="8883650" cy="737235"/>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grpSp>
        <p:nvGrpSpPr>
          <p:cNvPr id="2" name="组合 1"/>
          <p:cNvGrpSpPr/>
          <p:nvPr/>
        </p:nvGrpSpPr>
        <p:grpSpPr>
          <a:xfrm>
            <a:off x="923743" y="2715260"/>
            <a:ext cx="990600" cy="990600"/>
            <a:chOff x="1962150" y="2000250"/>
            <a:chExt cx="990600" cy="990600"/>
          </a:xfrm>
        </p:grpSpPr>
        <p:sp>
          <p:nvSpPr>
            <p:cNvPr id="3" name="矩形: 圆角 1"/>
            <p:cNvSpPr/>
            <p:nvPr/>
          </p:nvSpPr>
          <p:spPr>
            <a:xfrm>
              <a:off x="1962150" y="2000250"/>
              <a:ext cx="990600" cy="990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4" name="Freeform 84"/>
            <p:cNvSpPr>
              <a:spLocks noEditPoints="1"/>
            </p:cNvSpPr>
            <p:nvPr/>
          </p:nvSpPr>
          <p:spPr bwMode="auto">
            <a:xfrm>
              <a:off x="2230038" y="2268138"/>
              <a:ext cx="454824" cy="454824"/>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sp>
        <p:nvSpPr>
          <p:cNvPr id="7" name="文本框 6"/>
          <p:cNvSpPr txBox="1"/>
          <p:nvPr/>
        </p:nvSpPr>
        <p:spPr>
          <a:xfrm>
            <a:off x="2342577" y="3088640"/>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8" name="文本框 7"/>
          <p:cNvSpPr txBox="1"/>
          <p:nvPr/>
        </p:nvSpPr>
        <p:spPr>
          <a:xfrm>
            <a:off x="2342575" y="2665095"/>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grpSp>
        <p:nvGrpSpPr>
          <p:cNvPr id="13" name="组合 12"/>
          <p:cNvGrpSpPr/>
          <p:nvPr/>
        </p:nvGrpSpPr>
        <p:grpSpPr>
          <a:xfrm>
            <a:off x="923743" y="4641216"/>
            <a:ext cx="990600" cy="990600"/>
            <a:chOff x="1962150" y="2000250"/>
            <a:chExt cx="990600" cy="990600"/>
          </a:xfrm>
        </p:grpSpPr>
        <p:sp>
          <p:nvSpPr>
            <p:cNvPr id="14" name="矩形: 圆角 13"/>
            <p:cNvSpPr/>
            <p:nvPr/>
          </p:nvSpPr>
          <p:spPr>
            <a:xfrm>
              <a:off x="1962150" y="2000250"/>
              <a:ext cx="990600" cy="990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15" name="Freeform 84"/>
            <p:cNvSpPr>
              <a:spLocks noEditPoints="1"/>
            </p:cNvSpPr>
            <p:nvPr/>
          </p:nvSpPr>
          <p:spPr bwMode="auto">
            <a:xfrm>
              <a:off x="2230038" y="2268138"/>
              <a:ext cx="454824" cy="454824"/>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sp>
        <p:nvSpPr>
          <p:cNvPr id="16" name="文本框 15"/>
          <p:cNvSpPr txBox="1"/>
          <p:nvPr/>
        </p:nvSpPr>
        <p:spPr>
          <a:xfrm>
            <a:off x="2342577" y="5014596"/>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7" name="文本框 16"/>
          <p:cNvSpPr txBox="1"/>
          <p:nvPr/>
        </p:nvSpPr>
        <p:spPr>
          <a:xfrm>
            <a:off x="2342575" y="4591051"/>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grpSp>
        <p:nvGrpSpPr>
          <p:cNvPr id="18" name="组合 17"/>
          <p:cNvGrpSpPr/>
          <p:nvPr/>
        </p:nvGrpSpPr>
        <p:grpSpPr>
          <a:xfrm>
            <a:off x="6543493" y="2715260"/>
            <a:ext cx="990600" cy="990600"/>
            <a:chOff x="1962150" y="2000250"/>
            <a:chExt cx="990600" cy="990600"/>
          </a:xfrm>
        </p:grpSpPr>
        <p:sp>
          <p:nvSpPr>
            <p:cNvPr id="19" name="矩形: 圆角 18"/>
            <p:cNvSpPr/>
            <p:nvPr/>
          </p:nvSpPr>
          <p:spPr>
            <a:xfrm>
              <a:off x="1962150" y="2000250"/>
              <a:ext cx="990600" cy="990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20" name="Freeform 84"/>
            <p:cNvSpPr>
              <a:spLocks noEditPoints="1"/>
            </p:cNvSpPr>
            <p:nvPr/>
          </p:nvSpPr>
          <p:spPr bwMode="auto">
            <a:xfrm>
              <a:off x="2230038" y="2268138"/>
              <a:ext cx="454824" cy="454824"/>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sp>
        <p:nvSpPr>
          <p:cNvPr id="21" name="文本框 20"/>
          <p:cNvSpPr txBox="1"/>
          <p:nvPr/>
        </p:nvSpPr>
        <p:spPr>
          <a:xfrm>
            <a:off x="7962327" y="3088640"/>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2" name="文本框 21"/>
          <p:cNvSpPr txBox="1"/>
          <p:nvPr/>
        </p:nvSpPr>
        <p:spPr>
          <a:xfrm>
            <a:off x="7962325" y="2665095"/>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grpSp>
        <p:nvGrpSpPr>
          <p:cNvPr id="23" name="组合 22"/>
          <p:cNvGrpSpPr/>
          <p:nvPr/>
        </p:nvGrpSpPr>
        <p:grpSpPr>
          <a:xfrm>
            <a:off x="6543493" y="4641216"/>
            <a:ext cx="990600" cy="990600"/>
            <a:chOff x="1962150" y="2000250"/>
            <a:chExt cx="990600" cy="990600"/>
          </a:xfrm>
        </p:grpSpPr>
        <p:sp>
          <p:nvSpPr>
            <p:cNvPr id="24" name="矩形: 圆角 23"/>
            <p:cNvSpPr/>
            <p:nvPr/>
          </p:nvSpPr>
          <p:spPr>
            <a:xfrm>
              <a:off x="1962150" y="2000250"/>
              <a:ext cx="990600" cy="990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25" name="Freeform 84"/>
            <p:cNvSpPr>
              <a:spLocks noEditPoints="1"/>
            </p:cNvSpPr>
            <p:nvPr/>
          </p:nvSpPr>
          <p:spPr bwMode="auto">
            <a:xfrm>
              <a:off x="2230038" y="2268138"/>
              <a:ext cx="454824" cy="454824"/>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sp>
        <p:nvSpPr>
          <p:cNvPr id="26" name="文本框 25"/>
          <p:cNvSpPr txBox="1"/>
          <p:nvPr/>
        </p:nvSpPr>
        <p:spPr>
          <a:xfrm>
            <a:off x="7962327" y="5014596"/>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7" name="文本框 26"/>
          <p:cNvSpPr txBox="1"/>
          <p:nvPr/>
        </p:nvSpPr>
        <p:spPr>
          <a:xfrm>
            <a:off x="7962325" y="4591051"/>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ppt_y</p:attrName>
                                        </p:attrNameLst>
                                      </p:cBhvr>
                                      <p:tavLst>
                                        <p:tav tm="0">
                                          <p:val>
                                            <p:strVal val="#ppt_y+#ppt_h*1.125000"/>
                                          </p:val>
                                        </p:tav>
                                        <p:tav tm="100000">
                                          <p:val>
                                            <p:strVal val="#ppt_y"/>
                                          </p:val>
                                        </p:tav>
                                      </p:tavLst>
                                    </p:anim>
                                    <p:animEffect transition="in" filter="wipe(up)">
                                      <p:cBhvr>
                                        <p:cTn id="18" dur="500"/>
                                        <p:tgtEl>
                                          <p:spTgt spid="16"/>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p:tgtEl>
                                          <p:spTgt spid="17"/>
                                        </p:tgtEl>
                                        <p:attrNameLst>
                                          <p:attrName>ppt_y</p:attrName>
                                        </p:attrNameLst>
                                      </p:cBhvr>
                                      <p:tavLst>
                                        <p:tav tm="0">
                                          <p:val>
                                            <p:strVal val="#ppt_y+#ppt_h*1.125000"/>
                                          </p:val>
                                        </p:tav>
                                        <p:tav tm="100000">
                                          <p:val>
                                            <p:strVal val="#ppt_y"/>
                                          </p:val>
                                        </p:tav>
                                      </p:tavLst>
                                    </p:anim>
                                    <p:animEffect transition="in" filter="wipe(up)">
                                      <p:cBhvr>
                                        <p:cTn id="23" dur="500"/>
                                        <p:tgtEl>
                                          <p:spTgt spid="17"/>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up)">
                                      <p:cBhvr>
                                        <p:cTn id="28" dur="500"/>
                                        <p:tgtEl>
                                          <p:spTgt spid="21"/>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p:tgtEl>
                                          <p:spTgt spid="22"/>
                                        </p:tgtEl>
                                        <p:attrNameLst>
                                          <p:attrName>ppt_y</p:attrName>
                                        </p:attrNameLst>
                                      </p:cBhvr>
                                      <p:tavLst>
                                        <p:tav tm="0">
                                          <p:val>
                                            <p:strVal val="#ppt_y+#ppt_h*1.125000"/>
                                          </p:val>
                                        </p:tav>
                                        <p:tav tm="100000">
                                          <p:val>
                                            <p:strVal val="#ppt_y"/>
                                          </p:val>
                                        </p:tav>
                                      </p:tavLst>
                                    </p:anim>
                                    <p:animEffect transition="in" filter="wipe(up)">
                                      <p:cBhvr>
                                        <p:cTn id="33" dur="500"/>
                                        <p:tgtEl>
                                          <p:spTgt spid="22"/>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p:tgtEl>
                                          <p:spTgt spid="26"/>
                                        </p:tgtEl>
                                        <p:attrNameLst>
                                          <p:attrName>ppt_y</p:attrName>
                                        </p:attrNameLst>
                                      </p:cBhvr>
                                      <p:tavLst>
                                        <p:tav tm="0">
                                          <p:val>
                                            <p:strVal val="#ppt_y+#ppt_h*1.125000"/>
                                          </p:val>
                                        </p:tav>
                                        <p:tav tm="100000">
                                          <p:val>
                                            <p:strVal val="#ppt_y"/>
                                          </p:val>
                                        </p:tav>
                                      </p:tavLst>
                                    </p:anim>
                                    <p:animEffect transition="in" filter="wipe(up)">
                                      <p:cBhvr>
                                        <p:cTn id="38" dur="500"/>
                                        <p:tgtEl>
                                          <p:spTgt spid="26"/>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p:tgtEl>
                                          <p:spTgt spid="27"/>
                                        </p:tgtEl>
                                        <p:attrNameLst>
                                          <p:attrName>ppt_y</p:attrName>
                                        </p:attrNameLst>
                                      </p:cBhvr>
                                      <p:tavLst>
                                        <p:tav tm="0">
                                          <p:val>
                                            <p:strVal val="#ppt_y+#ppt_h*1.125000"/>
                                          </p:val>
                                        </p:tav>
                                        <p:tav tm="100000">
                                          <p:val>
                                            <p:strVal val="#ppt_y"/>
                                          </p:val>
                                        </p:tav>
                                      </p:tavLst>
                                    </p:anim>
                                    <p:animEffect transition="in" filter="wipe(up)">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p:bldP spid="8" grpId="0" bldLvl="0"/>
      <p:bldP spid="16" grpId="0" bldLvl="0"/>
      <p:bldP spid="17" grpId="0" bldLvl="0"/>
      <p:bldP spid="21" grpId="0" bldLvl="0"/>
      <p:bldP spid="22" grpId="0" bldLvl="0"/>
      <p:bldP spid="26" grpId="0" bldLvl="0"/>
      <p:bldP spid="27"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563EDD-49E6-4728-2EF4-E9526B8E3A5A}"/>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841115" y="1108075"/>
            <a:ext cx="2578735" cy="464185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4" name="矩形 3"/>
          <p:cNvSpPr/>
          <p:nvPr/>
        </p:nvSpPr>
        <p:spPr>
          <a:xfrm flipH="1">
            <a:off x="7212329" y="1770459"/>
            <a:ext cx="45719" cy="584775"/>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5" name="文本框 4"/>
          <p:cNvSpPr txBox="1"/>
          <p:nvPr/>
        </p:nvSpPr>
        <p:spPr>
          <a:xfrm>
            <a:off x="7038584" y="2811780"/>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7" name="文本框 6"/>
          <p:cNvSpPr txBox="1"/>
          <p:nvPr/>
        </p:nvSpPr>
        <p:spPr>
          <a:xfrm>
            <a:off x="7476734" y="1719789"/>
            <a:ext cx="2236510" cy="584775"/>
          </a:xfrm>
          <a:prstGeom prst="rect">
            <a:avLst/>
          </a:prstGeom>
          <a:noFill/>
        </p:spPr>
        <p:txBody>
          <a:bodyPr wrap="none" rtlCol="0">
            <a:spAutoFit/>
          </a:bodyPr>
          <a:lstStyle/>
          <a:p>
            <a:r>
              <a:rPr lang="zh-CN" altLang="en-US" sz="3200" dirty="0">
                <a:solidFill>
                  <a:schemeClr val="bg1"/>
                </a:solidFill>
                <a:latin typeface="字魂58号-创中黑" panose="00000500000000000000" pitchFamily="2" charset="-122"/>
                <a:ea typeface="字魂58号-创中黑" panose="00000500000000000000" pitchFamily="2" charset="-122"/>
              </a:rPr>
              <a:t>请输入标题</a:t>
            </a:r>
          </a:p>
        </p:txBody>
      </p:sp>
      <p:sp>
        <p:nvSpPr>
          <p:cNvPr id="9" name="文本框 8"/>
          <p:cNvSpPr txBox="1"/>
          <p:nvPr/>
        </p:nvSpPr>
        <p:spPr>
          <a:xfrm>
            <a:off x="7038584" y="3627606"/>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0" name="文本框 9"/>
          <p:cNvSpPr txBox="1"/>
          <p:nvPr/>
        </p:nvSpPr>
        <p:spPr>
          <a:xfrm>
            <a:off x="7038584" y="4443432"/>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l="63440" b="3056"/>
          <a:stretch>
            <a:fillRect/>
          </a:stretch>
        </p:blipFill>
        <p:spPr>
          <a:xfrm>
            <a:off x="1218688" y="1108206"/>
            <a:ext cx="2622191" cy="4641588"/>
          </a:xfrm>
          <a:prstGeom prst="rect">
            <a:avLst/>
          </a:prstGeom>
        </p:spPr>
      </p:pic>
      <p:sp>
        <p:nvSpPr>
          <p:cNvPr id="13" name="文本框 12"/>
          <p:cNvSpPr txBox="1"/>
          <p:nvPr/>
        </p:nvSpPr>
        <p:spPr>
          <a:xfrm>
            <a:off x="4190846" y="1788615"/>
            <a:ext cx="1825597" cy="13317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dist">
              <a:lnSpc>
                <a:spcPct val="150000"/>
              </a:lnSpc>
            </a:pPr>
            <a:r>
              <a:rPr lang="en-US" sz="6000" dirty="0">
                <a:solidFill>
                  <a:schemeClr val="bg1"/>
                </a:solidFill>
                <a:latin typeface="字魂58号-创中黑" panose="00000500000000000000" pitchFamily="2" charset="-122"/>
                <a:ea typeface="字魂58号-创中黑" panose="00000500000000000000" pitchFamily="2" charset="-122"/>
              </a:rPr>
              <a:t>OUR</a:t>
            </a:r>
          </a:p>
        </p:txBody>
      </p:sp>
      <p:sp>
        <p:nvSpPr>
          <p:cNvPr id="14" name="文本框 13"/>
          <p:cNvSpPr txBox="1"/>
          <p:nvPr/>
        </p:nvSpPr>
        <p:spPr>
          <a:xfrm>
            <a:off x="4190846" y="3270328"/>
            <a:ext cx="1825597"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dist">
              <a:lnSpc>
                <a:spcPct val="150000"/>
              </a:lnSpc>
            </a:pPr>
            <a:r>
              <a:rPr lang="en-US" sz="2400" dirty="0">
                <a:solidFill>
                  <a:schemeClr val="bg1"/>
                </a:solidFill>
                <a:latin typeface="字魂58号-创中黑" panose="00000500000000000000" pitchFamily="2" charset="-122"/>
                <a:ea typeface="字魂58号-创中黑" panose="00000500000000000000" pitchFamily="2" charset="-122"/>
              </a:rPr>
              <a:t>PROUDECT</a:t>
            </a:r>
          </a:p>
        </p:txBody>
      </p:sp>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ppt_y</p:attrName>
                                        </p:attrNameLst>
                                      </p:cBhvr>
                                      <p:tavLst>
                                        <p:tav tm="0">
                                          <p:val>
                                            <p:strVal val="#ppt_y+#ppt_h*1.125000"/>
                                          </p:val>
                                        </p:tav>
                                        <p:tav tm="100000">
                                          <p:val>
                                            <p:strVal val="#ppt_y"/>
                                          </p:val>
                                        </p:tav>
                                      </p:tavLst>
                                    </p:anim>
                                    <p:animEffect transition="in" filter="wipe(up)">
                                      <p:cBhvr>
                                        <p:cTn id="23" dur="500"/>
                                        <p:tgtEl>
                                          <p:spTgt spid="13"/>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up)">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p:bldP spid="9" grpId="0" bldLvl="0"/>
      <p:bldP spid="10" grpId="0" bldLvl="0"/>
      <p:bldP spid="13" grpId="0" bldLvl="0"/>
      <p:bldP spid="14" grpId="0" bldLvl="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AC578432-A684-06BB-8635-62D50ED8BC17}"/>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096000" y="2256485"/>
            <a:ext cx="4800600" cy="1964029"/>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nvGrpSpPr>
          <p:cNvPr id="4" name="组合 3"/>
          <p:cNvGrpSpPr/>
          <p:nvPr/>
        </p:nvGrpSpPr>
        <p:grpSpPr>
          <a:xfrm>
            <a:off x="6233403" y="4672132"/>
            <a:ext cx="857927" cy="1237600"/>
            <a:chOff x="4480601" y="1692756"/>
            <a:chExt cx="1161200" cy="1675084"/>
          </a:xfrm>
        </p:grpSpPr>
        <p:grpSp>
          <p:nvGrpSpPr>
            <p:cNvPr id="5" name="组合 4"/>
            <p:cNvGrpSpPr/>
            <p:nvPr/>
          </p:nvGrpSpPr>
          <p:grpSpPr>
            <a:xfrm rot="16200000">
              <a:off x="4521200" y="1692756"/>
              <a:ext cx="1080000" cy="1080000"/>
              <a:chOff x="4521200" y="1692756"/>
              <a:chExt cx="1080000" cy="1080000"/>
            </a:xfrm>
          </p:grpSpPr>
          <p:sp>
            <p:nvSpPr>
              <p:cNvPr id="8" name="椭圆 7"/>
              <p:cNvSpPr/>
              <p:nvPr/>
            </p:nvSpPr>
            <p:spPr>
              <a:xfrm>
                <a:off x="4521200" y="1692756"/>
                <a:ext cx="1079500" cy="1079500"/>
              </a:xfrm>
              <a:prstGeom prst="ellipse">
                <a:avLst/>
              </a:prstGeom>
              <a:no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9" name="弧形 8"/>
              <p:cNvSpPr/>
              <p:nvPr/>
            </p:nvSpPr>
            <p:spPr>
              <a:xfrm>
                <a:off x="4521200" y="1692756"/>
                <a:ext cx="1080000" cy="1080000"/>
              </a:xfrm>
              <a:prstGeom prst="arc">
                <a:avLst>
                  <a:gd name="adj1" fmla="val 16200000"/>
                  <a:gd name="adj2" fmla="val 11430465"/>
                </a:avLst>
              </a:prstGeom>
              <a:ln w="50800" cap="rnd">
                <a:solidFill>
                  <a:srgbClr val="A70C1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sp>
          <p:nvSpPr>
            <p:cNvPr id="6" name="矩形 5"/>
            <p:cNvSpPr/>
            <p:nvPr/>
          </p:nvSpPr>
          <p:spPr>
            <a:xfrm>
              <a:off x="4480601" y="2992924"/>
              <a:ext cx="1161200" cy="374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err="1">
                  <a:ln>
                    <a:noFill/>
                  </a:ln>
                  <a:solidFill>
                    <a:schemeClr val="bg1"/>
                  </a:solidFill>
                  <a:effectLst/>
                  <a:uLnTx/>
                  <a:uFillTx/>
                  <a:latin typeface="字魂58号-创中黑" panose="00000500000000000000" pitchFamily="2" charset="-122"/>
                  <a:ea typeface="字魂58号-创中黑" panose="00000500000000000000" pitchFamily="2" charset="-122"/>
                </a:rPr>
                <a:t>photoshop</a:t>
              </a:r>
            </a:p>
          </p:txBody>
        </p:sp>
        <p:sp>
          <p:nvSpPr>
            <p:cNvPr id="7" name="矩形 6"/>
            <p:cNvSpPr/>
            <p:nvPr/>
          </p:nvSpPr>
          <p:spPr>
            <a:xfrm>
              <a:off x="4695397" y="2080782"/>
              <a:ext cx="731609" cy="4582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75%</a:t>
              </a:r>
            </a:p>
          </p:txBody>
        </p:sp>
      </p:grpSp>
      <p:grpSp>
        <p:nvGrpSpPr>
          <p:cNvPr id="10" name="组合 9"/>
          <p:cNvGrpSpPr/>
          <p:nvPr/>
        </p:nvGrpSpPr>
        <p:grpSpPr>
          <a:xfrm>
            <a:off x="7942998" y="4672134"/>
            <a:ext cx="912302" cy="1237599"/>
            <a:chOff x="6183704" y="1692757"/>
            <a:chExt cx="1234796" cy="1675083"/>
          </a:xfrm>
        </p:grpSpPr>
        <p:grpSp>
          <p:nvGrpSpPr>
            <p:cNvPr id="11" name="组合 10"/>
            <p:cNvGrpSpPr/>
            <p:nvPr/>
          </p:nvGrpSpPr>
          <p:grpSpPr>
            <a:xfrm rot="16200000">
              <a:off x="6255134" y="1686790"/>
              <a:ext cx="1080000" cy="1091933"/>
              <a:chOff x="4521200" y="1680823"/>
              <a:chExt cx="1080000" cy="1091933"/>
            </a:xfrm>
          </p:grpSpPr>
          <p:sp>
            <p:nvSpPr>
              <p:cNvPr id="14" name="椭圆 13"/>
              <p:cNvSpPr/>
              <p:nvPr/>
            </p:nvSpPr>
            <p:spPr>
              <a:xfrm>
                <a:off x="4521200" y="1680823"/>
                <a:ext cx="1079500" cy="1079500"/>
              </a:xfrm>
              <a:prstGeom prst="ellipse">
                <a:avLst/>
              </a:prstGeom>
              <a:no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5" name="弧形 14"/>
              <p:cNvSpPr/>
              <p:nvPr/>
            </p:nvSpPr>
            <p:spPr>
              <a:xfrm>
                <a:off x="4521200" y="1692756"/>
                <a:ext cx="1080000" cy="1080000"/>
              </a:xfrm>
              <a:prstGeom prst="arc">
                <a:avLst>
                  <a:gd name="adj1" fmla="val 16200000"/>
                  <a:gd name="adj2" fmla="val 14201573"/>
                </a:avLst>
              </a:prstGeom>
              <a:ln w="50800" cap="rnd">
                <a:solidFill>
                  <a:srgbClr val="A70C1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sp>
          <p:nvSpPr>
            <p:cNvPr id="12" name="矩形 11"/>
            <p:cNvSpPr/>
            <p:nvPr/>
          </p:nvSpPr>
          <p:spPr>
            <a:xfrm>
              <a:off x="6183704" y="2992923"/>
              <a:ext cx="1234796" cy="3749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err="1">
                  <a:ln>
                    <a:noFill/>
                  </a:ln>
                  <a:solidFill>
                    <a:schemeClr val="bg1"/>
                  </a:solidFill>
                  <a:effectLst/>
                  <a:uLnTx/>
                  <a:uFillTx/>
                  <a:latin typeface="字魂58号-创中黑" panose="00000500000000000000" pitchFamily="2" charset="-122"/>
                  <a:ea typeface="字魂58号-创中黑" panose="00000500000000000000" pitchFamily="2" charset="-122"/>
                </a:rPr>
                <a:t>powerpoint</a:t>
              </a:r>
            </a:p>
          </p:txBody>
        </p:sp>
        <p:sp>
          <p:nvSpPr>
            <p:cNvPr id="13" name="矩形 12"/>
            <p:cNvSpPr/>
            <p:nvPr/>
          </p:nvSpPr>
          <p:spPr>
            <a:xfrm>
              <a:off x="6435296" y="2080783"/>
              <a:ext cx="731609" cy="4582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90%</a:t>
              </a:r>
            </a:p>
          </p:txBody>
        </p:sp>
      </p:grpSp>
      <p:grpSp>
        <p:nvGrpSpPr>
          <p:cNvPr id="16" name="组合 15"/>
          <p:cNvGrpSpPr/>
          <p:nvPr/>
        </p:nvGrpSpPr>
        <p:grpSpPr>
          <a:xfrm>
            <a:off x="9743198" y="4672132"/>
            <a:ext cx="797934" cy="1237600"/>
            <a:chOff x="8089900" y="1692756"/>
            <a:chExt cx="1080000" cy="1675084"/>
          </a:xfrm>
        </p:grpSpPr>
        <p:grpSp>
          <p:nvGrpSpPr>
            <p:cNvPr id="17" name="组合 16"/>
            <p:cNvGrpSpPr/>
            <p:nvPr/>
          </p:nvGrpSpPr>
          <p:grpSpPr>
            <a:xfrm rot="16200000">
              <a:off x="8089900" y="1692756"/>
              <a:ext cx="1080000" cy="1080000"/>
              <a:chOff x="4521200" y="1692756"/>
              <a:chExt cx="1080000" cy="1080000"/>
            </a:xfrm>
          </p:grpSpPr>
          <p:sp>
            <p:nvSpPr>
              <p:cNvPr id="20" name="椭圆 19"/>
              <p:cNvSpPr/>
              <p:nvPr/>
            </p:nvSpPr>
            <p:spPr>
              <a:xfrm>
                <a:off x="4521200" y="1692756"/>
                <a:ext cx="1079500" cy="1079500"/>
              </a:xfrm>
              <a:prstGeom prst="ellipse">
                <a:avLst/>
              </a:prstGeom>
              <a:no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1" name="弧形 20"/>
              <p:cNvSpPr/>
              <p:nvPr/>
            </p:nvSpPr>
            <p:spPr>
              <a:xfrm>
                <a:off x="4521200" y="1692756"/>
                <a:ext cx="1080000" cy="1080000"/>
              </a:xfrm>
              <a:prstGeom prst="arc">
                <a:avLst>
                  <a:gd name="adj1" fmla="val 16200000"/>
                  <a:gd name="adj2" fmla="val 13075040"/>
                </a:avLst>
              </a:prstGeom>
              <a:ln w="50800" cap="rnd">
                <a:solidFill>
                  <a:srgbClr val="A70C1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sp>
          <p:nvSpPr>
            <p:cNvPr id="18" name="矩形 17"/>
            <p:cNvSpPr/>
            <p:nvPr/>
          </p:nvSpPr>
          <p:spPr>
            <a:xfrm>
              <a:off x="8188160" y="2992924"/>
              <a:ext cx="883485" cy="374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3D max</a:t>
              </a:r>
            </a:p>
          </p:txBody>
        </p:sp>
        <p:sp>
          <p:nvSpPr>
            <p:cNvPr id="19" name="矩形 18"/>
            <p:cNvSpPr/>
            <p:nvPr/>
          </p:nvSpPr>
          <p:spPr>
            <a:xfrm>
              <a:off x="8264096" y="2080782"/>
              <a:ext cx="731609" cy="4582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80%</a:t>
              </a:r>
            </a:p>
          </p:txBody>
        </p:sp>
      </p:grpSp>
      <p:sp>
        <p:nvSpPr>
          <p:cNvPr id="22" name="Content Placeholder 2"/>
          <p:cNvSpPr txBox="1"/>
          <p:nvPr/>
        </p:nvSpPr>
        <p:spPr>
          <a:xfrm>
            <a:off x="6277142" y="2940281"/>
            <a:ext cx="4263990" cy="894219"/>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kumimoji="0" lang="en-US" altLang="zh-CN"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This is a sample letter that has been placed to demonstrate the typing format on the letterhead design. When </a:t>
            </a:r>
            <a:r>
              <a:rPr kumimoji="0" lang="en-US" altLang="zh-CN"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positioned the </a:t>
            </a:r>
            <a:r>
              <a:rPr kumimoji="0" lang="en-US" altLang="zh-CN"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letterhead design. When positioned properly. </a:t>
            </a:r>
          </a:p>
        </p:txBody>
      </p:sp>
      <p:sp>
        <p:nvSpPr>
          <p:cNvPr id="23" name="文本框 22"/>
          <p:cNvSpPr txBox="1"/>
          <p:nvPr/>
        </p:nvSpPr>
        <p:spPr>
          <a:xfrm>
            <a:off x="6446649" y="2256485"/>
            <a:ext cx="2986138" cy="643894"/>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Times New Roman" panose="02020603050405020304" pitchFamily="18" charset="0"/>
              </a:rPr>
              <a:t>Add Title In Here</a:t>
            </a:r>
          </a:p>
        </p:txBody>
      </p:sp>
      <p:sp>
        <p:nvSpPr>
          <p:cNvPr id="24" name="矩形: 剪去对角 23"/>
          <p:cNvSpPr/>
          <p:nvPr/>
        </p:nvSpPr>
        <p:spPr>
          <a:xfrm>
            <a:off x="1112520" y="2150815"/>
            <a:ext cx="4393834" cy="3686572"/>
          </a:xfrm>
          <a:prstGeom prst="snip2DiagRect">
            <a:avLst/>
          </a:pr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2" name="矩形 1"/>
          <p:cNvSpPr/>
          <p:nvPr/>
        </p:nvSpPr>
        <p:spPr>
          <a:xfrm>
            <a:off x="666115" y="489585"/>
            <a:ext cx="590550" cy="59055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2F085DF2-028B-C1AE-9A87-FA866ABBD576}"/>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59865" y="1079500"/>
            <a:ext cx="2089785" cy="2214880"/>
          </a:xfrm>
          <a:prstGeom prst="rect">
            <a:avLst/>
          </a:prstGeom>
          <a:noFill/>
        </p:spPr>
        <p:txBody>
          <a:bodyPr wrap="square" rtlCol="0">
            <a:spAutoFit/>
          </a:bodyPr>
          <a:lstStyle/>
          <a:p>
            <a:pPr algn="dist"/>
            <a:r>
              <a:rPr lang="en-US" altLang="zh-CN" sz="13800" b="1" dirty="0">
                <a:solidFill>
                  <a:schemeClr val="bg1"/>
                </a:solidFill>
                <a:effectLst/>
                <a:latin typeface="字魂59号-创粗黑" panose="00000500000000000000" pitchFamily="2" charset="-122"/>
                <a:ea typeface="字魂59号-创粗黑" panose="00000500000000000000" pitchFamily="2" charset="-122"/>
              </a:rPr>
              <a:t>03</a:t>
            </a:r>
          </a:p>
        </p:txBody>
      </p:sp>
      <p:sp>
        <p:nvSpPr>
          <p:cNvPr id="6" name="十字形 5"/>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160125" y="2277110"/>
            <a:ext cx="459740"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BUNISESS PLAN</a:t>
            </a:r>
          </a:p>
        </p:txBody>
      </p:sp>
      <p:sp>
        <p:nvSpPr>
          <p:cNvPr id="12" name="文本框 11"/>
          <p:cNvSpPr txBox="1"/>
          <p:nvPr/>
        </p:nvSpPr>
        <p:spPr>
          <a:xfrm>
            <a:off x="5688965" y="5120005"/>
            <a:ext cx="4696460"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8" name="文本框 7"/>
          <p:cNvSpPr txBox="1"/>
          <p:nvPr/>
        </p:nvSpPr>
        <p:spPr>
          <a:xfrm>
            <a:off x="1589405" y="3079750"/>
            <a:ext cx="2585720" cy="1323439"/>
          </a:xfrm>
          <a:prstGeom prst="rect">
            <a:avLst/>
          </a:prstGeom>
          <a:noFill/>
        </p:spPr>
        <p:txBody>
          <a:bodyPr wrap="square" rtlCol="0">
            <a:spAutoFit/>
          </a:bodyPr>
          <a:lstStyle/>
          <a:p>
            <a:pPr algn="dist"/>
            <a:r>
              <a:rPr lang="zh-CN" altLang="en-US"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输入标题</a:t>
            </a:r>
            <a:endParaRPr lang="en-US" altLang="zh-CN"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a:p>
            <a:pPr algn="dist"/>
            <a:endParaRPr lang="zh-CN" altLang="en-US"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sp>
        <p:nvSpPr>
          <p:cNvPr id="10" name="矩形 9"/>
          <p:cNvSpPr/>
          <p:nvPr/>
        </p:nvSpPr>
        <p:spPr>
          <a:xfrm>
            <a:off x="1589405" y="5120005"/>
            <a:ext cx="736600" cy="7366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19" descr="118-苏州大学-img1.jpg"/>
          <p:cNvPicPr>
            <a:picLocks noChangeAspect="1"/>
          </p:cNvPicPr>
          <p:nvPr/>
        </p:nvPicPr>
        <p:blipFill>
          <a:blip r:embed="rId4"/>
          <a:stretch>
            <a:fillRect/>
          </a:stretch>
        </p:blipFill>
        <p:spPr>
          <a:xfrm>
            <a:off x="5139054" y="1490345"/>
            <a:ext cx="5238115" cy="3273822"/>
          </a:xfrm>
          <a:prstGeom prst="rect">
            <a:avLst/>
          </a:prstGeom>
        </p:spPr>
      </p:pic>
      <p:grpSp>
        <p:nvGrpSpPr>
          <p:cNvPr id="14" name="组合 13">
            <a:extLst>
              <a:ext uri="{FF2B5EF4-FFF2-40B4-BE49-F238E27FC236}">
                <a16:creationId xmlns:a16="http://schemas.microsoft.com/office/drawing/2014/main" id="{26BECBD4-6828-4C67-C2B1-5D1CD71CD0AB}"/>
              </a:ext>
            </a:extLst>
          </p:cNvPr>
          <p:cNvGrpSpPr/>
          <p:nvPr/>
        </p:nvGrpSpPr>
        <p:grpSpPr>
          <a:xfrm>
            <a:off x="11041211" y="1242844"/>
            <a:ext cx="697568" cy="697566"/>
            <a:chOff x="10948013" y="469740"/>
            <a:chExt cx="882038" cy="882036"/>
          </a:xfrm>
        </p:grpSpPr>
        <p:sp>
          <p:nvSpPr>
            <p:cNvPr id="16" name="椭圆 15">
              <a:extLst>
                <a:ext uri="{FF2B5EF4-FFF2-40B4-BE49-F238E27FC236}">
                  <a16:creationId xmlns:a16="http://schemas.microsoft.com/office/drawing/2014/main" id="{1420437B-E78D-11DD-1958-F6BC6D5F9E05}"/>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1" name="Picture 20" descr="118-苏州大学-logo.png"/>
            <p:cNvPicPr>
              <a:picLocks noChangeAspect="1"/>
            </p:cNvPicPr>
            <p:nvPr/>
          </p:nvPicPr>
          <p:blipFill>
            <a:blip r:embed="rId5"/>
            <a:stretch>
              <a:fillRect/>
            </a:stretch>
          </p:blipFill>
          <p:spPr>
            <a:xfrm>
              <a:off x="10948013" y="469740"/>
              <a:ext cx="882038" cy="882038"/>
            </a:xfrm>
            <a:prstGeom prst="rect">
              <a:avLst/>
            </a:prstGeom>
          </p:spPr>
        </p:pic>
      </p:grpSp>
    </p:spTree>
  </p:cSld>
  <p:clrMapOvr>
    <a:masterClrMapping/>
  </p:clrMapOvr>
  <p:transition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3258"/>
        </a:solidFill>
        <a:effectLst/>
      </p:bgPr>
    </p:bg>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592BD14-0D47-0A72-DE7B-72614CC8C89B}"/>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453797" y="2466601"/>
            <a:ext cx="45719" cy="612533"/>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12" name="文本框 11"/>
          <p:cNvSpPr txBox="1"/>
          <p:nvPr/>
        </p:nvSpPr>
        <p:spPr>
          <a:xfrm>
            <a:off x="7877419" y="2662408"/>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3" name="文本框 12"/>
          <p:cNvSpPr txBox="1"/>
          <p:nvPr/>
        </p:nvSpPr>
        <p:spPr>
          <a:xfrm>
            <a:off x="7877417" y="2238863"/>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15" name="文本框 14"/>
          <p:cNvSpPr txBox="1"/>
          <p:nvPr/>
        </p:nvSpPr>
        <p:spPr>
          <a:xfrm>
            <a:off x="7877417" y="3642047"/>
            <a:ext cx="3454319" cy="172521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r>
              <a:rPr lang="en-US" altLang="zh-CN" sz="1200" dirty="0">
                <a:solidFill>
                  <a:schemeClr val="bg1"/>
                </a:solidFill>
                <a:latin typeface="字魂58号-创中黑" panose="00000500000000000000" pitchFamily="2" charset="-122"/>
                <a:ea typeface="字魂58号-创中黑" panose="00000500000000000000" pitchFamily="2" charset="-122"/>
              </a:rPr>
              <a:t> Please enter text </a:t>
            </a:r>
            <a:r>
              <a:rPr lang="en-US" altLang="zh-CN" sz="1200" dirty="0" err="1">
                <a:solidFill>
                  <a:schemeClr val="bg1"/>
                </a:solidFill>
                <a:latin typeface="字魂58号-创中黑" panose="00000500000000000000" pitchFamily="2" charset="-122"/>
                <a:ea typeface="字魂58号-创中黑" panose="00000500000000000000" pitchFamily="2" charset="-122"/>
              </a:rPr>
              <a:t>here.</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here.</a:t>
            </a:r>
            <a:r>
              <a:rPr lang="en-US" altLang="zh-CN" sz="1200" dirty="0">
                <a:solidFill>
                  <a:schemeClr val="bg1"/>
                </a:solidFill>
                <a:latin typeface="字魂58号-创中黑" panose="00000500000000000000" pitchFamily="2" charset="-122"/>
                <a:ea typeface="字魂58号-创中黑" panose="00000500000000000000" pitchFamily="2" charset="-122"/>
              </a:rPr>
              <a:t> Please enter text </a:t>
            </a:r>
            <a:r>
              <a:rPr lang="en-US" altLang="zh-CN" sz="1200" dirty="0" err="1">
                <a:solidFill>
                  <a:schemeClr val="bg1"/>
                </a:solidFill>
                <a:latin typeface="字魂58号-创中黑" panose="00000500000000000000" pitchFamily="2" charset="-122"/>
                <a:ea typeface="字魂58号-创中黑" panose="00000500000000000000" pitchFamily="2" charset="-122"/>
              </a:rPr>
              <a:t>here.</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altLang="zh-CN" sz="1200" dirty="0">
              <a:solidFill>
                <a:schemeClr val="bg1"/>
              </a:solidFill>
              <a:latin typeface="字魂58号-创中黑" panose="00000500000000000000" pitchFamily="2" charset="-122"/>
              <a:ea typeface="字魂58号-创中黑" panose="00000500000000000000" pitchFamily="2" charset="-122"/>
            </a:endParaRPr>
          </a:p>
        </p:txBody>
      </p:sp>
      <p:sp>
        <p:nvSpPr>
          <p:cNvPr id="2" name="矩形 1"/>
          <p:cNvSpPr/>
          <p:nvPr/>
        </p:nvSpPr>
        <p:spPr>
          <a:xfrm flipH="1">
            <a:off x="1006475" y="6350"/>
            <a:ext cx="339090" cy="1059815"/>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3" name="文本框 2"/>
          <p:cNvSpPr txBox="1"/>
          <p:nvPr/>
        </p:nvSpPr>
        <p:spPr>
          <a:xfrm>
            <a:off x="1524734" y="482712"/>
            <a:ext cx="2218055" cy="583565"/>
          </a:xfrm>
          <a:prstGeom prst="rect">
            <a:avLst/>
          </a:prstGeom>
          <a:noFill/>
        </p:spPr>
        <p:txBody>
          <a:bodyPr wrap="none" rtlCol="0">
            <a:spAutoFit/>
          </a:bodyPr>
          <a:lstStyle/>
          <a:p>
            <a:r>
              <a:rPr lang="zh-CN" altLang="en-US" sz="3200" b="1" dirty="0">
                <a:solidFill>
                  <a:schemeClr val="bg1"/>
                </a:solidFill>
                <a:latin typeface="字魂58号-创中黑" panose="00000500000000000000" pitchFamily="2" charset="-122"/>
                <a:ea typeface="字魂58号-创中黑" panose="00000500000000000000" pitchFamily="2" charset="-122"/>
              </a:rPr>
              <a:t>请输入标题</a:t>
            </a:r>
          </a:p>
        </p:txBody>
      </p:sp>
      <p:grpSp>
        <p:nvGrpSpPr>
          <p:cNvPr id="4" name="组合 3"/>
          <p:cNvGrpSpPr/>
          <p:nvPr/>
        </p:nvGrpSpPr>
        <p:grpSpPr>
          <a:xfrm>
            <a:off x="1128279" y="3584774"/>
            <a:ext cx="792000" cy="792000"/>
            <a:chOff x="4267200" y="3009900"/>
            <a:chExt cx="792000" cy="792000"/>
          </a:xfrm>
        </p:grpSpPr>
        <p:sp>
          <p:nvSpPr>
            <p:cNvPr id="5" name="椭圆 4"/>
            <p:cNvSpPr/>
            <p:nvPr/>
          </p:nvSpPr>
          <p:spPr>
            <a:xfrm>
              <a:off x="42672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6" name="Freeform 101"/>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grpSp>
        <p:nvGrpSpPr>
          <p:cNvPr id="7" name="组合 6"/>
          <p:cNvGrpSpPr/>
          <p:nvPr/>
        </p:nvGrpSpPr>
        <p:grpSpPr>
          <a:xfrm>
            <a:off x="1128278" y="5014554"/>
            <a:ext cx="792000" cy="792000"/>
            <a:chOff x="8001000" y="3009900"/>
            <a:chExt cx="792000" cy="792000"/>
          </a:xfrm>
        </p:grpSpPr>
        <p:sp>
          <p:nvSpPr>
            <p:cNvPr id="8" name="椭圆 7"/>
            <p:cNvSpPr/>
            <p:nvPr/>
          </p:nvSpPr>
          <p:spPr>
            <a:xfrm>
              <a:off x="80010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4" name="Freeform 6"/>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grpSp>
        <p:nvGrpSpPr>
          <p:cNvPr id="16" name="组合 15"/>
          <p:cNvGrpSpPr/>
          <p:nvPr/>
        </p:nvGrpSpPr>
        <p:grpSpPr>
          <a:xfrm>
            <a:off x="1128279" y="2141024"/>
            <a:ext cx="792000" cy="792000"/>
            <a:chOff x="8001000" y="3009900"/>
            <a:chExt cx="792000" cy="792000"/>
          </a:xfrm>
        </p:grpSpPr>
        <p:sp>
          <p:nvSpPr>
            <p:cNvPr id="17" name="椭圆 16"/>
            <p:cNvSpPr/>
            <p:nvPr/>
          </p:nvSpPr>
          <p:spPr>
            <a:xfrm>
              <a:off x="80010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8" name="Freeform 6"/>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sp>
        <p:nvSpPr>
          <p:cNvPr id="19" name="文本框 18"/>
          <p:cNvSpPr txBox="1"/>
          <p:nvPr/>
        </p:nvSpPr>
        <p:spPr>
          <a:xfrm>
            <a:off x="2139114" y="2078703"/>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0" name="TextBox 34"/>
          <p:cNvSpPr txBox="1"/>
          <p:nvPr/>
        </p:nvSpPr>
        <p:spPr>
          <a:xfrm>
            <a:off x="2154354" y="2451658"/>
            <a:ext cx="411194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1" name="文本框 20"/>
          <p:cNvSpPr txBox="1"/>
          <p:nvPr/>
        </p:nvSpPr>
        <p:spPr>
          <a:xfrm>
            <a:off x="2154354" y="3468761"/>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2" name="TextBox 34"/>
          <p:cNvSpPr txBox="1"/>
          <p:nvPr/>
        </p:nvSpPr>
        <p:spPr>
          <a:xfrm>
            <a:off x="2169594" y="3841716"/>
            <a:ext cx="411194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3" name="文本框 22"/>
          <p:cNvSpPr txBox="1"/>
          <p:nvPr/>
        </p:nvSpPr>
        <p:spPr>
          <a:xfrm>
            <a:off x="2169594" y="4844849"/>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4" name="TextBox 34"/>
          <p:cNvSpPr txBox="1"/>
          <p:nvPr/>
        </p:nvSpPr>
        <p:spPr>
          <a:xfrm>
            <a:off x="2184834" y="5217804"/>
            <a:ext cx="411194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Tree>
  </p:cSld>
  <p:clrMapOvr>
    <a:masterClrMapping/>
  </p:clrMapOvr>
  <p:transition advTm="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up)">
                                      <p:cBhvr>
                                        <p:cTn id="18" dur="500"/>
                                        <p:tgtEl>
                                          <p:spTgt spid="15"/>
                                        </p:tgtEl>
                                      </p:cBhvr>
                                    </p:animEffect>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750" fill="hold"/>
                                        <p:tgtEl>
                                          <p:spTgt spid="4"/>
                                        </p:tgtEl>
                                        <p:attrNameLst>
                                          <p:attrName>ppt_w</p:attrName>
                                        </p:attrNameLst>
                                      </p:cBhvr>
                                      <p:tavLst>
                                        <p:tav tm="0">
                                          <p:val>
                                            <p:fltVal val="0"/>
                                          </p:val>
                                        </p:tav>
                                        <p:tav tm="100000">
                                          <p:val>
                                            <p:strVal val="#ppt_w"/>
                                          </p:val>
                                        </p:tav>
                                      </p:tavLst>
                                    </p:anim>
                                    <p:anim calcmode="lin" valueType="num">
                                      <p:cBhvr>
                                        <p:cTn id="23" dur="750" fill="hold"/>
                                        <p:tgtEl>
                                          <p:spTgt spid="4"/>
                                        </p:tgtEl>
                                        <p:attrNameLst>
                                          <p:attrName>ppt_h</p:attrName>
                                        </p:attrNameLst>
                                      </p:cBhvr>
                                      <p:tavLst>
                                        <p:tav tm="0">
                                          <p:val>
                                            <p:fltVal val="0"/>
                                          </p:val>
                                        </p:tav>
                                        <p:tav tm="100000">
                                          <p:val>
                                            <p:strVal val="#ppt_h"/>
                                          </p:val>
                                        </p:tav>
                                      </p:tavLst>
                                    </p:anim>
                                    <p:anim calcmode="lin" valueType="num">
                                      <p:cBhvr>
                                        <p:cTn id="24" dur="750" fill="hold"/>
                                        <p:tgtEl>
                                          <p:spTgt spid="4"/>
                                        </p:tgtEl>
                                        <p:attrNameLst>
                                          <p:attrName>style.rotation</p:attrName>
                                        </p:attrNameLst>
                                      </p:cBhvr>
                                      <p:tavLst>
                                        <p:tav tm="0">
                                          <p:val>
                                            <p:fltVal val="360"/>
                                          </p:val>
                                        </p:tav>
                                        <p:tav tm="100000">
                                          <p:val>
                                            <p:fltVal val="0"/>
                                          </p:val>
                                        </p:tav>
                                      </p:tavLst>
                                    </p:anim>
                                    <p:animEffect transition="in" filter="fade">
                                      <p:cBhvr>
                                        <p:cTn id="25" dur="750"/>
                                        <p:tgtEl>
                                          <p:spTgt spid="4"/>
                                        </p:tgtEl>
                                      </p:cBhvr>
                                    </p:animEffect>
                                  </p:childTnLst>
                                </p:cTn>
                              </p:par>
                            </p:childTnLst>
                          </p:cTn>
                        </p:par>
                        <p:par>
                          <p:cTn id="26" fill="hold">
                            <p:stCondLst>
                              <p:cond delay="2500"/>
                            </p:stCondLst>
                            <p:childTnLst>
                              <p:par>
                                <p:cTn id="27" presetID="49" presetClass="entr" presetSubtype="0" decel="10000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750" fill="hold"/>
                                        <p:tgtEl>
                                          <p:spTgt spid="7"/>
                                        </p:tgtEl>
                                        <p:attrNameLst>
                                          <p:attrName>ppt_w</p:attrName>
                                        </p:attrNameLst>
                                      </p:cBhvr>
                                      <p:tavLst>
                                        <p:tav tm="0">
                                          <p:val>
                                            <p:fltVal val="0"/>
                                          </p:val>
                                        </p:tav>
                                        <p:tav tm="100000">
                                          <p:val>
                                            <p:strVal val="#ppt_w"/>
                                          </p:val>
                                        </p:tav>
                                      </p:tavLst>
                                    </p:anim>
                                    <p:anim calcmode="lin" valueType="num">
                                      <p:cBhvr>
                                        <p:cTn id="30" dur="750" fill="hold"/>
                                        <p:tgtEl>
                                          <p:spTgt spid="7"/>
                                        </p:tgtEl>
                                        <p:attrNameLst>
                                          <p:attrName>ppt_h</p:attrName>
                                        </p:attrNameLst>
                                      </p:cBhvr>
                                      <p:tavLst>
                                        <p:tav tm="0">
                                          <p:val>
                                            <p:fltVal val="0"/>
                                          </p:val>
                                        </p:tav>
                                        <p:tav tm="100000">
                                          <p:val>
                                            <p:strVal val="#ppt_h"/>
                                          </p:val>
                                        </p:tav>
                                      </p:tavLst>
                                    </p:anim>
                                    <p:anim calcmode="lin" valueType="num">
                                      <p:cBhvr>
                                        <p:cTn id="31" dur="750" fill="hold"/>
                                        <p:tgtEl>
                                          <p:spTgt spid="7"/>
                                        </p:tgtEl>
                                        <p:attrNameLst>
                                          <p:attrName>style.rotation</p:attrName>
                                        </p:attrNameLst>
                                      </p:cBhvr>
                                      <p:tavLst>
                                        <p:tav tm="0">
                                          <p:val>
                                            <p:fltVal val="360"/>
                                          </p:val>
                                        </p:tav>
                                        <p:tav tm="100000">
                                          <p:val>
                                            <p:fltVal val="0"/>
                                          </p:val>
                                        </p:tav>
                                      </p:tavLst>
                                    </p:anim>
                                    <p:animEffect transition="in" filter="fade">
                                      <p:cBhvr>
                                        <p:cTn id="32" dur="750"/>
                                        <p:tgtEl>
                                          <p:spTgt spid="7"/>
                                        </p:tgtEl>
                                      </p:cBhvr>
                                    </p:animEffect>
                                  </p:childTnLst>
                                </p:cTn>
                              </p:par>
                            </p:childTnLst>
                          </p:cTn>
                        </p:par>
                        <p:par>
                          <p:cTn id="33" fill="hold">
                            <p:stCondLst>
                              <p:cond delay="3500"/>
                            </p:stCondLst>
                            <p:childTnLst>
                              <p:par>
                                <p:cTn id="34" presetID="49" presetClass="entr" presetSubtype="0" decel="10000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750" fill="hold"/>
                                        <p:tgtEl>
                                          <p:spTgt spid="16"/>
                                        </p:tgtEl>
                                        <p:attrNameLst>
                                          <p:attrName>ppt_w</p:attrName>
                                        </p:attrNameLst>
                                      </p:cBhvr>
                                      <p:tavLst>
                                        <p:tav tm="0">
                                          <p:val>
                                            <p:fltVal val="0"/>
                                          </p:val>
                                        </p:tav>
                                        <p:tav tm="100000">
                                          <p:val>
                                            <p:strVal val="#ppt_w"/>
                                          </p:val>
                                        </p:tav>
                                      </p:tavLst>
                                    </p:anim>
                                    <p:anim calcmode="lin" valueType="num">
                                      <p:cBhvr>
                                        <p:cTn id="37" dur="750" fill="hold"/>
                                        <p:tgtEl>
                                          <p:spTgt spid="16"/>
                                        </p:tgtEl>
                                        <p:attrNameLst>
                                          <p:attrName>ppt_h</p:attrName>
                                        </p:attrNameLst>
                                      </p:cBhvr>
                                      <p:tavLst>
                                        <p:tav tm="0">
                                          <p:val>
                                            <p:fltVal val="0"/>
                                          </p:val>
                                        </p:tav>
                                        <p:tav tm="100000">
                                          <p:val>
                                            <p:strVal val="#ppt_h"/>
                                          </p:val>
                                        </p:tav>
                                      </p:tavLst>
                                    </p:anim>
                                    <p:anim calcmode="lin" valueType="num">
                                      <p:cBhvr>
                                        <p:cTn id="38" dur="750" fill="hold"/>
                                        <p:tgtEl>
                                          <p:spTgt spid="16"/>
                                        </p:tgtEl>
                                        <p:attrNameLst>
                                          <p:attrName>style.rotation</p:attrName>
                                        </p:attrNameLst>
                                      </p:cBhvr>
                                      <p:tavLst>
                                        <p:tav tm="0">
                                          <p:val>
                                            <p:fltVal val="360"/>
                                          </p:val>
                                        </p:tav>
                                        <p:tav tm="100000">
                                          <p:val>
                                            <p:fltVal val="0"/>
                                          </p:val>
                                        </p:tav>
                                      </p:tavLst>
                                    </p:anim>
                                    <p:animEffect transition="in" filter="fade">
                                      <p:cBhvr>
                                        <p:cTn id="39" dur="750"/>
                                        <p:tgtEl>
                                          <p:spTgt spid="16"/>
                                        </p:tgtEl>
                                      </p:cBhvr>
                                    </p:animEffect>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par>
                          <p:cTn id="46" fill="hold">
                            <p:stCondLst>
                              <p:cond delay="5000"/>
                            </p:stCondLst>
                            <p:childTnLst>
                              <p:par>
                                <p:cTn id="47" presetID="2" presetClass="entr" presetSubtype="4"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par>
                          <p:cTn id="51" fill="hold">
                            <p:stCondLst>
                              <p:cond delay="5500"/>
                            </p:stCondLst>
                            <p:childTnLst>
                              <p:par>
                                <p:cTn id="52" presetID="53" presetClass="entr" presetSubtype="16"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childTnLst>
                          </p:cTn>
                        </p:par>
                        <p:par>
                          <p:cTn id="57" fill="hold">
                            <p:stCondLst>
                              <p:cond delay="6000"/>
                            </p:stCondLst>
                            <p:childTnLst>
                              <p:par>
                                <p:cTn id="58" presetID="2" presetClass="entr" presetSubtype="4"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childTnLst>
                          </p:cTn>
                        </p:par>
                        <p:par>
                          <p:cTn id="62" fill="hold">
                            <p:stCondLst>
                              <p:cond delay="6500"/>
                            </p:stCondLst>
                            <p:childTnLst>
                              <p:par>
                                <p:cTn id="63" presetID="53" presetClass="entr" presetSubtype="16"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p:cTn id="65" dur="500" fill="hold"/>
                                        <p:tgtEl>
                                          <p:spTgt spid="23"/>
                                        </p:tgtEl>
                                        <p:attrNameLst>
                                          <p:attrName>ppt_w</p:attrName>
                                        </p:attrNameLst>
                                      </p:cBhvr>
                                      <p:tavLst>
                                        <p:tav tm="0">
                                          <p:val>
                                            <p:fltVal val="0"/>
                                          </p:val>
                                        </p:tav>
                                        <p:tav tm="100000">
                                          <p:val>
                                            <p:strVal val="#ppt_w"/>
                                          </p:val>
                                        </p:tav>
                                      </p:tavLst>
                                    </p:anim>
                                    <p:anim calcmode="lin" valueType="num">
                                      <p:cBhvr>
                                        <p:cTn id="66" dur="500" fill="hold"/>
                                        <p:tgtEl>
                                          <p:spTgt spid="23"/>
                                        </p:tgtEl>
                                        <p:attrNameLst>
                                          <p:attrName>ppt_h</p:attrName>
                                        </p:attrNameLst>
                                      </p:cBhvr>
                                      <p:tavLst>
                                        <p:tav tm="0">
                                          <p:val>
                                            <p:fltVal val="0"/>
                                          </p:val>
                                        </p:tav>
                                        <p:tav tm="100000">
                                          <p:val>
                                            <p:strVal val="#ppt_h"/>
                                          </p:val>
                                        </p:tav>
                                      </p:tavLst>
                                    </p:anim>
                                    <p:animEffect transition="in" filter="fade">
                                      <p:cBhvr>
                                        <p:cTn id="67" dur="500"/>
                                        <p:tgtEl>
                                          <p:spTgt spid="23"/>
                                        </p:tgtEl>
                                      </p:cBhvr>
                                    </p:animEffect>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p:bldP spid="13" grpId="0" bldLvl="0"/>
      <p:bldP spid="15" grpId="0" bldLvl="0"/>
      <p:bldP spid="19" grpId="0"/>
      <p:bldP spid="20" grpId="0"/>
      <p:bldP spid="21"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0FA714A4-C171-51DE-FC2A-06B868527BC2}"/>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6"/>
          <p:cNvSpPr/>
          <p:nvPr/>
        </p:nvSpPr>
        <p:spPr bwMode="auto">
          <a:xfrm>
            <a:off x="6489298" y="3336771"/>
            <a:ext cx="1032048" cy="1190993"/>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3" name="Freeform 7"/>
          <p:cNvSpPr/>
          <p:nvPr/>
        </p:nvSpPr>
        <p:spPr bwMode="auto">
          <a:xfrm>
            <a:off x="4349019" y="3336771"/>
            <a:ext cx="1030858" cy="1190993"/>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4" name="Freeform 8"/>
          <p:cNvSpPr/>
          <p:nvPr/>
        </p:nvSpPr>
        <p:spPr bwMode="auto">
          <a:xfrm>
            <a:off x="4883494" y="2406605"/>
            <a:ext cx="1030858" cy="1192184"/>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5" name="Freeform 9"/>
          <p:cNvSpPr/>
          <p:nvPr/>
        </p:nvSpPr>
        <p:spPr bwMode="auto">
          <a:xfrm>
            <a:off x="5956014" y="2406605"/>
            <a:ext cx="1030858" cy="1192184"/>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6" name="Freeform 10"/>
          <p:cNvSpPr/>
          <p:nvPr/>
        </p:nvSpPr>
        <p:spPr bwMode="auto">
          <a:xfrm>
            <a:off x="4883494" y="4260981"/>
            <a:ext cx="1030858" cy="1192184"/>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7" name="Freeform 11"/>
          <p:cNvSpPr/>
          <p:nvPr/>
        </p:nvSpPr>
        <p:spPr bwMode="auto">
          <a:xfrm>
            <a:off x="5956014" y="4260981"/>
            <a:ext cx="1030858" cy="1192184"/>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8" name="Freeform 13"/>
          <p:cNvSpPr>
            <a:spLocks noEditPoints="1"/>
          </p:cNvSpPr>
          <p:nvPr/>
        </p:nvSpPr>
        <p:spPr bwMode="auto">
          <a:xfrm>
            <a:off x="4653753" y="3707169"/>
            <a:ext cx="459482" cy="453769"/>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9" name="Freeform 14"/>
          <p:cNvSpPr>
            <a:spLocks noEditPoints="1"/>
          </p:cNvSpPr>
          <p:nvPr/>
        </p:nvSpPr>
        <p:spPr bwMode="auto">
          <a:xfrm>
            <a:off x="5250126" y="2729365"/>
            <a:ext cx="329732" cy="450195"/>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0" name="Freeform 15"/>
          <p:cNvSpPr>
            <a:spLocks noEditPoints="1"/>
          </p:cNvSpPr>
          <p:nvPr/>
        </p:nvSpPr>
        <p:spPr bwMode="auto">
          <a:xfrm>
            <a:off x="6210752" y="2779386"/>
            <a:ext cx="523761" cy="449005"/>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1" name="Freeform 17"/>
          <p:cNvSpPr>
            <a:spLocks noEditPoints="1"/>
          </p:cNvSpPr>
          <p:nvPr/>
        </p:nvSpPr>
        <p:spPr bwMode="auto">
          <a:xfrm>
            <a:off x="6762636" y="3704787"/>
            <a:ext cx="459482" cy="460915"/>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nvGrpSpPr>
          <p:cNvPr id="12" name="组合 11"/>
          <p:cNvGrpSpPr/>
          <p:nvPr/>
        </p:nvGrpSpPr>
        <p:grpSpPr>
          <a:xfrm>
            <a:off x="6219410" y="4622064"/>
            <a:ext cx="506444" cy="470018"/>
            <a:chOff x="5928340" y="670992"/>
            <a:chExt cx="506444" cy="470018"/>
          </a:xfrm>
          <a:solidFill>
            <a:schemeClr val="bg1"/>
          </a:solidFill>
        </p:grpSpPr>
        <p:sp>
          <p:nvSpPr>
            <p:cNvPr id="13" name="Freeform 36"/>
            <p:cNvSpPr>
              <a:spLocks noEditPoints="1"/>
            </p:cNvSpPr>
            <p:nvPr/>
          </p:nvSpPr>
          <p:spPr bwMode="auto">
            <a:xfrm>
              <a:off x="5993909" y="670992"/>
              <a:ext cx="241151" cy="160240"/>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4" name="Freeform 37"/>
            <p:cNvSpPr>
              <a:spLocks noEditPoints="1"/>
            </p:cNvSpPr>
            <p:nvPr/>
          </p:nvSpPr>
          <p:spPr bwMode="auto">
            <a:xfrm>
              <a:off x="6183208" y="766203"/>
              <a:ext cx="251576" cy="263409"/>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5" name="Freeform 38"/>
            <p:cNvSpPr>
              <a:spLocks noEditPoints="1"/>
            </p:cNvSpPr>
            <p:nvPr/>
          </p:nvSpPr>
          <p:spPr bwMode="auto">
            <a:xfrm>
              <a:off x="5928340" y="836444"/>
              <a:ext cx="304799" cy="304566"/>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grpSp>
        <p:nvGrpSpPr>
          <p:cNvPr id="16" name="组合 15"/>
          <p:cNvGrpSpPr/>
          <p:nvPr/>
        </p:nvGrpSpPr>
        <p:grpSpPr>
          <a:xfrm>
            <a:off x="5152769" y="4614965"/>
            <a:ext cx="428365" cy="468379"/>
            <a:chOff x="697828" y="4453123"/>
            <a:chExt cx="229831" cy="251300"/>
          </a:xfrm>
        </p:grpSpPr>
        <p:sp>
          <p:nvSpPr>
            <p:cNvPr id="17" name="Freeform 665"/>
            <p:cNvSpPr/>
            <p:nvPr/>
          </p:nvSpPr>
          <p:spPr bwMode="auto">
            <a:xfrm>
              <a:off x="697828" y="4453123"/>
              <a:ext cx="229831" cy="17745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solidFill>
              <a:schemeClr val="bg1"/>
            </a:solidFill>
            <a:ln>
              <a:noFill/>
            </a:ln>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8" name="Rectangle 666"/>
            <p:cNvSpPr>
              <a:spLocks noChangeArrowheads="1"/>
            </p:cNvSpPr>
            <p:nvPr/>
          </p:nvSpPr>
          <p:spPr bwMode="auto">
            <a:xfrm>
              <a:off x="718073" y="4643682"/>
              <a:ext cx="33343" cy="60741"/>
            </a:xfrm>
            <a:prstGeom prst="rect">
              <a:avLst/>
            </a:prstGeom>
            <a:solidFill>
              <a:schemeClr val="bg1"/>
            </a:solidFill>
            <a:ln>
              <a:noFill/>
            </a:ln>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9" name="Rectangle 667"/>
            <p:cNvSpPr>
              <a:spLocks noChangeArrowheads="1"/>
            </p:cNvSpPr>
            <p:nvPr/>
          </p:nvSpPr>
          <p:spPr bwMode="auto">
            <a:xfrm>
              <a:off x="772851" y="4613906"/>
              <a:ext cx="33343" cy="90515"/>
            </a:xfrm>
            <a:prstGeom prst="rect">
              <a:avLst/>
            </a:prstGeom>
            <a:solidFill>
              <a:schemeClr val="bg1"/>
            </a:solidFill>
            <a:ln>
              <a:noFill/>
            </a:ln>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20" name="Rectangle 668"/>
            <p:cNvSpPr>
              <a:spLocks noChangeArrowheads="1"/>
            </p:cNvSpPr>
            <p:nvPr/>
          </p:nvSpPr>
          <p:spPr bwMode="auto">
            <a:xfrm>
              <a:off x="828820" y="4584131"/>
              <a:ext cx="33343" cy="120291"/>
            </a:xfrm>
            <a:prstGeom prst="rect">
              <a:avLst/>
            </a:prstGeom>
            <a:solidFill>
              <a:schemeClr val="bg1"/>
            </a:solidFill>
            <a:ln>
              <a:noFill/>
            </a:ln>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21" name="Rectangle 669"/>
            <p:cNvSpPr>
              <a:spLocks noChangeArrowheads="1"/>
            </p:cNvSpPr>
            <p:nvPr/>
          </p:nvSpPr>
          <p:spPr bwMode="auto">
            <a:xfrm>
              <a:off x="883598" y="4554357"/>
              <a:ext cx="33343" cy="150065"/>
            </a:xfrm>
            <a:prstGeom prst="rect">
              <a:avLst/>
            </a:prstGeom>
            <a:solidFill>
              <a:schemeClr val="bg1"/>
            </a:solidFill>
            <a:ln>
              <a:noFill/>
            </a:ln>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sp>
        <p:nvSpPr>
          <p:cNvPr id="22" name="文本框 21"/>
          <p:cNvSpPr txBox="1"/>
          <p:nvPr/>
        </p:nvSpPr>
        <p:spPr>
          <a:xfrm>
            <a:off x="7373014" y="2562340"/>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3" name="文本框 22"/>
          <p:cNvSpPr txBox="1"/>
          <p:nvPr/>
        </p:nvSpPr>
        <p:spPr>
          <a:xfrm>
            <a:off x="7328556" y="2225683"/>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24" name="文本框 23"/>
          <p:cNvSpPr txBox="1"/>
          <p:nvPr/>
        </p:nvSpPr>
        <p:spPr>
          <a:xfrm>
            <a:off x="8002678" y="3910544"/>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5" name="文本框 24"/>
          <p:cNvSpPr txBox="1"/>
          <p:nvPr/>
        </p:nvSpPr>
        <p:spPr>
          <a:xfrm>
            <a:off x="7958220" y="3573887"/>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26" name="文本框 25"/>
          <p:cNvSpPr txBox="1"/>
          <p:nvPr/>
        </p:nvSpPr>
        <p:spPr>
          <a:xfrm>
            <a:off x="7412032" y="5189809"/>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7" name="文本框 26"/>
          <p:cNvSpPr txBox="1"/>
          <p:nvPr/>
        </p:nvSpPr>
        <p:spPr>
          <a:xfrm>
            <a:off x="7367574" y="4853152"/>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28" name="文本框 27"/>
          <p:cNvSpPr txBox="1"/>
          <p:nvPr/>
        </p:nvSpPr>
        <p:spPr>
          <a:xfrm>
            <a:off x="1808189" y="5191473"/>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9" name="文本框 28"/>
          <p:cNvSpPr txBox="1"/>
          <p:nvPr/>
        </p:nvSpPr>
        <p:spPr>
          <a:xfrm>
            <a:off x="2427146" y="4851769"/>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31" name="文本框 30"/>
          <p:cNvSpPr txBox="1"/>
          <p:nvPr/>
        </p:nvSpPr>
        <p:spPr>
          <a:xfrm>
            <a:off x="1912462" y="3557592"/>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32" name="文本框 31"/>
          <p:cNvSpPr txBox="1"/>
          <p:nvPr/>
        </p:nvSpPr>
        <p:spPr>
          <a:xfrm>
            <a:off x="1898615" y="2474117"/>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33" name="文本框 32"/>
          <p:cNvSpPr txBox="1"/>
          <p:nvPr/>
        </p:nvSpPr>
        <p:spPr>
          <a:xfrm>
            <a:off x="2517572" y="2134413"/>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30" name="矩形 29"/>
          <p:cNvSpPr/>
          <p:nvPr/>
        </p:nvSpPr>
        <p:spPr>
          <a:xfrm>
            <a:off x="666115" y="489585"/>
            <a:ext cx="590550" cy="59055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35" name="文本框 34"/>
          <p:cNvSpPr txBox="1"/>
          <p:nvPr/>
        </p:nvSpPr>
        <p:spPr>
          <a:xfrm>
            <a:off x="1302985" y="3911122"/>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Tree>
  </p:cSld>
  <p:clrMapOvr>
    <a:masterClrMapping/>
  </p:clrMapOvr>
  <p:transition advTm="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3" presetClass="entr" presetSubtype="10" fill="hold" grpId="0" nodeType="afterEffect" nodePh="1">
                                  <p:stCondLst>
                                    <p:cond delay="0"/>
                                  </p:stCondLst>
                                  <p:endCondLst>
                                    <p:cond evt="begin" delay="0">
                                      <p:tn val="13"/>
                                    </p:cond>
                                  </p:end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par>
                          <p:cTn id="16" fill="hold">
                            <p:stCondLst>
                              <p:cond delay="1500"/>
                            </p:stCondLst>
                            <p:childTnLst>
                              <p:par>
                                <p:cTn id="17" presetID="3" presetClass="entr" presetSubtype="10" fill="hold" grpId="0" nodeType="afterEffect" nodePh="1">
                                  <p:stCondLst>
                                    <p:cond delay="0"/>
                                  </p:stCondLst>
                                  <p:endCondLst>
                                    <p:cond evt="begin" delay="0">
                                      <p:tn val="17"/>
                                    </p:cond>
                                  </p:end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par>
                          <p:cTn id="20" fill="hold">
                            <p:stCondLst>
                              <p:cond delay="2000"/>
                            </p:stCondLst>
                            <p:childTnLst>
                              <p:par>
                                <p:cTn id="21" presetID="3" presetClass="entr" presetSubtype="10" fill="hold" grpId="0" nodeType="afterEffect" nodePh="1">
                                  <p:stCondLst>
                                    <p:cond delay="0"/>
                                  </p:stCondLst>
                                  <p:endCondLst>
                                    <p:cond evt="begin" delay="0">
                                      <p:tn val="21"/>
                                    </p:cond>
                                  </p:end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par>
                          <p:cTn id="24" fill="hold">
                            <p:stCondLst>
                              <p:cond delay="2500"/>
                            </p:stCondLst>
                            <p:childTnLst>
                              <p:par>
                                <p:cTn id="25" presetID="3" presetClass="entr" presetSubtype="10" fill="hold" grpId="0" nodeType="afterEffect" nodePh="1">
                                  <p:stCondLst>
                                    <p:cond delay="0"/>
                                  </p:stCondLst>
                                  <p:endCondLst>
                                    <p:cond evt="begin" delay="0">
                                      <p:tn val="25"/>
                                    </p:cond>
                                  </p:end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par>
                          <p:cTn id="36" fill="hold">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linds(horizontal)">
                                      <p:cBhvr>
                                        <p:cTn id="43" dur="500"/>
                                        <p:tgtEl>
                                          <p:spTgt spid="11"/>
                                        </p:tgtEl>
                                      </p:cBhvr>
                                    </p:animEffect>
                                  </p:childTnLst>
                                </p:cTn>
                              </p:par>
                            </p:childTnLst>
                          </p:cTn>
                        </p:par>
                        <p:par>
                          <p:cTn id="44" fill="hold">
                            <p:stCondLst>
                              <p:cond delay="5000"/>
                            </p:stCondLst>
                            <p:childTnLst>
                              <p:par>
                                <p:cTn id="45" presetID="3" presetClass="entr" presetSubtype="1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par>
                          <p:cTn id="48" fill="hold">
                            <p:stCondLst>
                              <p:cond delay="5500"/>
                            </p:stCondLst>
                            <p:childTnLst>
                              <p:par>
                                <p:cTn id="49" presetID="3" presetClass="entr" presetSubtype="1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linds(horizontal)">
                                      <p:cBhvr>
                                        <p:cTn id="51" dur="500"/>
                                        <p:tgtEl>
                                          <p:spTgt spid="16"/>
                                        </p:tgtEl>
                                      </p:cBhvr>
                                    </p:animEffect>
                                  </p:childTnLst>
                                </p:cTn>
                              </p:par>
                            </p:childTnLst>
                          </p:cTn>
                        </p:par>
                        <p:par>
                          <p:cTn id="52" fill="hold">
                            <p:stCondLst>
                              <p:cond delay="6000"/>
                            </p:stCondLst>
                            <p:childTnLst>
                              <p:par>
                                <p:cTn id="53" presetID="12" presetClass="entr" presetSubtype="4"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p:tgtEl>
                                          <p:spTgt spid="22"/>
                                        </p:tgtEl>
                                        <p:attrNameLst>
                                          <p:attrName>ppt_y</p:attrName>
                                        </p:attrNameLst>
                                      </p:cBhvr>
                                      <p:tavLst>
                                        <p:tav tm="0">
                                          <p:val>
                                            <p:strVal val="#ppt_y+#ppt_h*1.125000"/>
                                          </p:val>
                                        </p:tav>
                                        <p:tav tm="100000">
                                          <p:val>
                                            <p:strVal val="#ppt_y"/>
                                          </p:val>
                                        </p:tav>
                                      </p:tavLst>
                                    </p:anim>
                                    <p:animEffect transition="in" filter="wipe(up)">
                                      <p:cBhvr>
                                        <p:cTn id="56" dur="500"/>
                                        <p:tgtEl>
                                          <p:spTgt spid="22"/>
                                        </p:tgtEl>
                                      </p:cBhvr>
                                    </p:animEffect>
                                  </p:childTnLst>
                                </p:cTn>
                              </p:par>
                            </p:childTnLst>
                          </p:cTn>
                        </p:par>
                        <p:par>
                          <p:cTn id="57" fill="hold">
                            <p:stCondLst>
                              <p:cond delay="6500"/>
                            </p:stCondLst>
                            <p:childTnLst>
                              <p:par>
                                <p:cTn id="58" presetID="12" presetClass="entr" presetSubtype="4"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p:tgtEl>
                                          <p:spTgt spid="23"/>
                                        </p:tgtEl>
                                        <p:attrNameLst>
                                          <p:attrName>ppt_y</p:attrName>
                                        </p:attrNameLst>
                                      </p:cBhvr>
                                      <p:tavLst>
                                        <p:tav tm="0">
                                          <p:val>
                                            <p:strVal val="#ppt_y+#ppt_h*1.125000"/>
                                          </p:val>
                                        </p:tav>
                                        <p:tav tm="100000">
                                          <p:val>
                                            <p:strVal val="#ppt_y"/>
                                          </p:val>
                                        </p:tav>
                                      </p:tavLst>
                                    </p:anim>
                                    <p:animEffect transition="in" filter="wipe(up)">
                                      <p:cBhvr>
                                        <p:cTn id="61" dur="500"/>
                                        <p:tgtEl>
                                          <p:spTgt spid="23"/>
                                        </p:tgtEl>
                                      </p:cBhvr>
                                    </p:animEffect>
                                  </p:childTnLst>
                                </p:cTn>
                              </p:par>
                            </p:childTnLst>
                          </p:cTn>
                        </p:par>
                        <p:par>
                          <p:cTn id="62" fill="hold">
                            <p:stCondLst>
                              <p:cond delay="7000"/>
                            </p:stCondLst>
                            <p:childTnLst>
                              <p:par>
                                <p:cTn id="63" presetID="12" presetClass="entr" presetSubtype="4"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p:tgtEl>
                                          <p:spTgt spid="24"/>
                                        </p:tgtEl>
                                        <p:attrNameLst>
                                          <p:attrName>ppt_y</p:attrName>
                                        </p:attrNameLst>
                                      </p:cBhvr>
                                      <p:tavLst>
                                        <p:tav tm="0">
                                          <p:val>
                                            <p:strVal val="#ppt_y+#ppt_h*1.125000"/>
                                          </p:val>
                                        </p:tav>
                                        <p:tav tm="100000">
                                          <p:val>
                                            <p:strVal val="#ppt_y"/>
                                          </p:val>
                                        </p:tav>
                                      </p:tavLst>
                                    </p:anim>
                                    <p:animEffect transition="in" filter="wipe(up)">
                                      <p:cBhvr>
                                        <p:cTn id="66" dur="500"/>
                                        <p:tgtEl>
                                          <p:spTgt spid="24"/>
                                        </p:tgtEl>
                                      </p:cBhvr>
                                    </p:animEffect>
                                  </p:childTnLst>
                                </p:cTn>
                              </p:par>
                            </p:childTnLst>
                          </p:cTn>
                        </p:par>
                        <p:par>
                          <p:cTn id="67" fill="hold">
                            <p:stCondLst>
                              <p:cond delay="7500"/>
                            </p:stCondLst>
                            <p:childTnLst>
                              <p:par>
                                <p:cTn id="68" presetID="12" presetClass="entr" presetSubtype="4"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p:tgtEl>
                                          <p:spTgt spid="25"/>
                                        </p:tgtEl>
                                        <p:attrNameLst>
                                          <p:attrName>ppt_y</p:attrName>
                                        </p:attrNameLst>
                                      </p:cBhvr>
                                      <p:tavLst>
                                        <p:tav tm="0">
                                          <p:val>
                                            <p:strVal val="#ppt_y+#ppt_h*1.125000"/>
                                          </p:val>
                                        </p:tav>
                                        <p:tav tm="100000">
                                          <p:val>
                                            <p:strVal val="#ppt_y"/>
                                          </p:val>
                                        </p:tav>
                                      </p:tavLst>
                                    </p:anim>
                                    <p:animEffect transition="in" filter="wipe(up)">
                                      <p:cBhvr>
                                        <p:cTn id="71" dur="500"/>
                                        <p:tgtEl>
                                          <p:spTgt spid="25"/>
                                        </p:tgtEl>
                                      </p:cBhvr>
                                    </p:animEffect>
                                  </p:childTnLst>
                                </p:cTn>
                              </p:par>
                            </p:childTnLst>
                          </p:cTn>
                        </p:par>
                        <p:par>
                          <p:cTn id="72" fill="hold">
                            <p:stCondLst>
                              <p:cond delay="8000"/>
                            </p:stCondLst>
                            <p:childTnLst>
                              <p:par>
                                <p:cTn id="73" presetID="1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p:tgtEl>
                                          <p:spTgt spid="26"/>
                                        </p:tgtEl>
                                        <p:attrNameLst>
                                          <p:attrName>ppt_y</p:attrName>
                                        </p:attrNameLst>
                                      </p:cBhvr>
                                      <p:tavLst>
                                        <p:tav tm="0">
                                          <p:val>
                                            <p:strVal val="#ppt_y+#ppt_h*1.125000"/>
                                          </p:val>
                                        </p:tav>
                                        <p:tav tm="100000">
                                          <p:val>
                                            <p:strVal val="#ppt_y"/>
                                          </p:val>
                                        </p:tav>
                                      </p:tavLst>
                                    </p:anim>
                                    <p:animEffect transition="in" filter="wipe(up)">
                                      <p:cBhvr>
                                        <p:cTn id="76" dur="500"/>
                                        <p:tgtEl>
                                          <p:spTgt spid="26"/>
                                        </p:tgtEl>
                                      </p:cBhvr>
                                    </p:animEffect>
                                  </p:childTnLst>
                                </p:cTn>
                              </p:par>
                            </p:childTnLst>
                          </p:cTn>
                        </p:par>
                        <p:par>
                          <p:cTn id="77" fill="hold">
                            <p:stCondLst>
                              <p:cond delay="8500"/>
                            </p:stCondLst>
                            <p:childTnLst>
                              <p:par>
                                <p:cTn id="78" presetID="12" presetClass="entr" presetSubtype="4"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additive="base">
                                        <p:cTn id="80" dur="500"/>
                                        <p:tgtEl>
                                          <p:spTgt spid="27"/>
                                        </p:tgtEl>
                                        <p:attrNameLst>
                                          <p:attrName>ppt_y</p:attrName>
                                        </p:attrNameLst>
                                      </p:cBhvr>
                                      <p:tavLst>
                                        <p:tav tm="0">
                                          <p:val>
                                            <p:strVal val="#ppt_y+#ppt_h*1.125000"/>
                                          </p:val>
                                        </p:tav>
                                        <p:tav tm="100000">
                                          <p:val>
                                            <p:strVal val="#ppt_y"/>
                                          </p:val>
                                        </p:tav>
                                      </p:tavLst>
                                    </p:anim>
                                    <p:animEffect transition="in" filter="wipe(up)">
                                      <p:cBhvr>
                                        <p:cTn id="81" dur="500"/>
                                        <p:tgtEl>
                                          <p:spTgt spid="27"/>
                                        </p:tgtEl>
                                      </p:cBhvr>
                                    </p:animEffect>
                                  </p:childTnLst>
                                </p:cTn>
                              </p:par>
                            </p:childTnLst>
                          </p:cTn>
                        </p:par>
                        <p:par>
                          <p:cTn id="82" fill="hold">
                            <p:stCondLst>
                              <p:cond delay="9000"/>
                            </p:stCondLst>
                            <p:childTnLst>
                              <p:par>
                                <p:cTn id="83" presetID="12" presetClass="entr" presetSubtype="4"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additive="base">
                                        <p:cTn id="85" dur="500"/>
                                        <p:tgtEl>
                                          <p:spTgt spid="28"/>
                                        </p:tgtEl>
                                        <p:attrNameLst>
                                          <p:attrName>ppt_y</p:attrName>
                                        </p:attrNameLst>
                                      </p:cBhvr>
                                      <p:tavLst>
                                        <p:tav tm="0">
                                          <p:val>
                                            <p:strVal val="#ppt_y+#ppt_h*1.125000"/>
                                          </p:val>
                                        </p:tav>
                                        <p:tav tm="100000">
                                          <p:val>
                                            <p:strVal val="#ppt_y"/>
                                          </p:val>
                                        </p:tav>
                                      </p:tavLst>
                                    </p:anim>
                                    <p:animEffect transition="in" filter="wipe(up)">
                                      <p:cBhvr>
                                        <p:cTn id="86" dur="500"/>
                                        <p:tgtEl>
                                          <p:spTgt spid="28"/>
                                        </p:tgtEl>
                                      </p:cBhvr>
                                    </p:animEffect>
                                  </p:childTnLst>
                                </p:cTn>
                              </p:par>
                            </p:childTnLst>
                          </p:cTn>
                        </p:par>
                        <p:par>
                          <p:cTn id="87" fill="hold">
                            <p:stCondLst>
                              <p:cond delay="9500"/>
                            </p:stCondLst>
                            <p:childTnLst>
                              <p:par>
                                <p:cTn id="88" presetID="12" presetClass="entr" presetSubtype="4"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500"/>
                                        <p:tgtEl>
                                          <p:spTgt spid="29"/>
                                        </p:tgtEl>
                                        <p:attrNameLst>
                                          <p:attrName>ppt_y</p:attrName>
                                        </p:attrNameLst>
                                      </p:cBhvr>
                                      <p:tavLst>
                                        <p:tav tm="0">
                                          <p:val>
                                            <p:strVal val="#ppt_y+#ppt_h*1.125000"/>
                                          </p:val>
                                        </p:tav>
                                        <p:tav tm="100000">
                                          <p:val>
                                            <p:strVal val="#ppt_y"/>
                                          </p:val>
                                        </p:tav>
                                      </p:tavLst>
                                    </p:anim>
                                    <p:animEffect transition="in" filter="wipe(up)">
                                      <p:cBhvr>
                                        <p:cTn id="91" dur="500"/>
                                        <p:tgtEl>
                                          <p:spTgt spid="29"/>
                                        </p:tgtEl>
                                      </p:cBhvr>
                                    </p:animEffect>
                                  </p:childTnLst>
                                </p:cTn>
                              </p:par>
                            </p:childTnLst>
                          </p:cTn>
                        </p:par>
                        <p:par>
                          <p:cTn id="92" fill="hold">
                            <p:stCondLst>
                              <p:cond delay="10000"/>
                            </p:stCondLst>
                            <p:childTnLst>
                              <p:par>
                                <p:cTn id="93" presetID="12" presetClass="entr" presetSubtype="4"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p:tgtEl>
                                          <p:spTgt spid="31"/>
                                        </p:tgtEl>
                                        <p:attrNameLst>
                                          <p:attrName>ppt_y</p:attrName>
                                        </p:attrNameLst>
                                      </p:cBhvr>
                                      <p:tavLst>
                                        <p:tav tm="0">
                                          <p:val>
                                            <p:strVal val="#ppt_y+#ppt_h*1.125000"/>
                                          </p:val>
                                        </p:tav>
                                        <p:tav tm="100000">
                                          <p:val>
                                            <p:strVal val="#ppt_y"/>
                                          </p:val>
                                        </p:tav>
                                      </p:tavLst>
                                    </p:anim>
                                    <p:animEffect transition="in" filter="wipe(up)">
                                      <p:cBhvr>
                                        <p:cTn id="96" dur="500"/>
                                        <p:tgtEl>
                                          <p:spTgt spid="31"/>
                                        </p:tgtEl>
                                      </p:cBhvr>
                                    </p:animEffect>
                                  </p:childTnLst>
                                </p:cTn>
                              </p:par>
                            </p:childTnLst>
                          </p:cTn>
                        </p:par>
                        <p:par>
                          <p:cTn id="97" fill="hold">
                            <p:stCondLst>
                              <p:cond delay="10500"/>
                            </p:stCondLst>
                            <p:childTnLst>
                              <p:par>
                                <p:cTn id="98" presetID="12" presetClass="entr" presetSubtype="4" fill="hold" grpId="0" nodeType="afterEffect">
                                  <p:stCondLst>
                                    <p:cond delay="0"/>
                                  </p:stCondLst>
                                  <p:childTnLst>
                                    <p:set>
                                      <p:cBhvr>
                                        <p:cTn id="99" dur="1" fill="hold">
                                          <p:stCondLst>
                                            <p:cond delay="0"/>
                                          </p:stCondLst>
                                        </p:cTn>
                                        <p:tgtEl>
                                          <p:spTgt spid="32"/>
                                        </p:tgtEl>
                                        <p:attrNameLst>
                                          <p:attrName>style.visibility</p:attrName>
                                        </p:attrNameLst>
                                      </p:cBhvr>
                                      <p:to>
                                        <p:strVal val="visible"/>
                                      </p:to>
                                    </p:set>
                                    <p:anim calcmode="lin" valueType="num">
                                      <p:cBhvr additive="base">
                                        <p:cTn id="100" dur="500"/>
                                        <p:tgtEl>
                                          <p:spTgt spid="32"/>
                                        </p:tgtEl>
                                        <p:attrNameLst>
                                          <p:attrName>ppt_y</p:attrName>
                                        </p:attrNameLst>
                                      </p:cBhvr>
                                      <p:tavLst>
                                        <p:tav tm="0">
                                          <p:val>
                                            <p:strVal val="#ppt_y+#ppt_h*1.125000"/>
                                          </p:val>
                                        </p:tav>
                                        <p:tav tm="100000">
                                          <p:val>
                                            <p:strVal val="#ppt_y"/>
                                          </p:val>
                                        </p:tav>
                                      </p:tavLst>
                                    </p:anim>
                                    <p:animEffect transition="in" filter="wipe(up)">
                                      <p:cBhvr>
                                        <p:cTn id="101" dur="500"/>
                                        <p:tgtEl>
                                          <p:spTgt spid="32"/>
                                        </p:tgtEl>
                                      </p:cBhvr>
                                    </p:animEffect>
                                  </p:childTnLst>
                                </p:cTn>
                              </p:par>
                            </p:childTnLst>
                          </p:cTn>
                        </p:par>
                        <p:par>
                          <p:cTn id="102" fill="hold">
                            <p:stCondLst>
                              <p:cond delay="11000"/>
                            </p:stCondLst>
                            <p:childTnLst>
                              <p:par>
                                <p:cTn id="103" presetID="12" presetClass="entr" presetSubtype="4" fill="hold" grpId="0" nodeType="after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p:tgtEl>
                                          <p:spTgt spid="33"/>
                                        </p:tgtEl>
                                        <p:attrNameLst>
                                          <p:attrName>ppt_y</p:attrName>
                                        </p:attrNameLst>
                                      </p:cBhvr>
                                      <p:tavLst>
                                        <p:tav tm="0">
                                          <p:val>
                                            <p:strVal val="#ppt_y+#ppt_h*1.125000"/>
                                          </p:val>
                                        </p:tav>
                                        <p:tav tm="100000">
                                          <p:val>
                                            <p:strVal val="#ppt_y"/>
                                          </p:val>
                                        </p:tav>
                                      </p:tavLst>
                                    </p:anim>
                                    <p:animEffect transition="in" filter="wipe(up)">
                                      <p:cBhvr>
                                        <p:cTn id="106" dur="500"/>
                                        <p:tgtEl>
                                          <p:spTgt spid="33"/>
                                        </p:tgtEl>
                                      </p:cBhvr>
                                    </p:animEffect>
                                  </p:childTnLst>
                                </p:cTn>
                              </p:par>
                            </p:childTnLst>
                          </p:cTn>
                        </p:par>
                        <p:par>
                          <p:cTn id="107" fill="hold">
                            <p:stCondLst>
                              <p:cond delay="11500"/>
                            </p:stCondLst>
                            <p:childTnLst>
                              <p:par>
                                <p:cTn id="108" presetID="12" presetClass="entr" presetSubtype="4" fill="hold" grpId="0" nodeType="after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p:tgtEl>
                                          <p:spTgt spid="35"/>
                                        </p:tgtEl>
                                        <p:attrNameLst>
                                          <p:attrName>ppt_y</p:attrName>
                                        </p:attrNameLst>
                                      </p:cBhvr>
                                      <p:tavLst>
                                        <p:tav tm="0">
                                          <p:val>
                                            <p:strVal val="#ppt_y+#ppt_h*1.125000"/>
                                          </p:val>
                                        </p:tav>
                                        <p:tav tm="100000">
                                          <p:val>
                                            <p:strVal val="#ppt_y"/>
                                          </p:val>
                                        </p:tav>
                                      </p:tavLst>
                                    </p:anim>
                                    <p:animEffect transition="in" filter="wipe(up)">
                                      <p:cBhvr>
                                        <p:cTn id="1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22" grpId="0" bldLvl="0"/>
      <p:bldP spid="23" grpId="0" bldLvl="0"/>
      <p:bldP spid="24" grpId="0" bldLvl="0"/>
      <p:bldP spid="25" grpId="0" bldLvl="0"/>
      <p:bldP spid="26" grpId="0" bldLvl="0"/>
      <p:bldP spid="27" grpId="0" bldLvl="0"/>
      <p:bldP spid="28" grpId="0" bldLvl="0"/>
      <p:bldP spid="29" grpId="0" bldLvl="0"/>
      <p:bldP spid="31" grpId="0" bldLvl="0"/>
      <p:bldP spid="32" grpId="0" bldLvl="0"/>
      <p:bldP spid="33" grpId="0" bldLvl="0"/>
      <p:bldP spid="35"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A2DBDDFD-03CF-0CB8-74FD-4EB94AC9344F}"/>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26453"/>
          <p:cNvPicPr>
            <a:picLocks noChangeAspect="1"/>
          </p:cNvPicPr>
          <p:nvPr/>
        </p:nvPicPr>
        <p:blipFill>
          <a:blip r:embed="rId2"/>
          <a:stretch>
            <a:fillRect/>
          </a:stretch>
        </p:blipFill>
        <p:spPr>
          <a:xfrm>
            <a:off x="1089660" y="1036320"/>
            <a:ext cx="5238115" cy="3395345"/>
          </a:xfrm>
          <a:prstGeom prst="rect">
            <a:avLst/>
          </a:prstGeom>
        </p:spPr>
      </p:pic>
      <p:sp>
        <p:nvSpPr>
          <p:cNvPr id="10" name="矩形 9"/>
          <p:cNvSpPr/>
          <p:nvPr/>
        </p:nvSpPr>
        <p:spPr>
          <a:xfrm>
            <a:off x="1089660" y="4592955"/>
            <a:ext cx="5237480" cy="443865"/>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112260" y="5260340"/>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grpSp>
        <p:nvGrpSpPr>
          <p:cNvPr id="4" name="组合 3"/>
          <p:cNvGrpSpPr/>
          <p:nvPr/>
        </p:nvGrpSpPr>
        <p:grpSpPr>
          <a:xfrm>
            <a:off x="6961389" y="2911039"/>
            <a:ext cx="792000" cy="792000"/>
            <a:chOff x="4267200" y="3009900"/>
            <a:chExt cx="792000" cy="792000"/>
          </a:xfrm>
        </p:grpSpPr>
        <p:sp>
          <p:nvSpPr>
            <p:cNvPr id="3" name="椭圆 2"/>
            <p:cNvSpPr/>
            <p:nvPr/>
          </p:nvSpPr>
          <p:spPr>
            <a:xfrm>
              <a:off x="42672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6" name="Freeform 101"/>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grpSp>
        <p:nvGrpSpPr>
          <p:cNvPr id="7" name="组合 6"/>
          <p:cNvGrpSpPr/>
          <p:nvPr/>
        </p:nvGrpSpPr>
        <p:grpSpPr>
          <a:xfrm>
            <a:off x="6961388" y="4340819"/>
            <a:ext cx="792000" cy="792000"/>
            <a:chOff x="8001000" y="3009900"/>
            <a:chExt cx="792000" cy="792000"/>
          </a:xfrm>
        </p:grpSpPr>
        <p:sp>
          <p:nvSpPr>
            <p:cNvPr id="8" name="椭圆 7"/>
            <p:cNvSpPr/>
            <p:nvPr/>
          </p:nvSpPr>
          <p:spPr>
            <a:xfrm>
              <a:off x="80010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4" name="Freeform 6"/>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grpSp>
        <p:nvGrpSpPr>
          <p:cNvPr id="16" name="组合 15"/>
          <p:cNvGrpSpPr/>
          <p:nvPr/>
        </p:nvGrpSpPr>
        <p:grpSpPr>
          <a:xfrm>
            <a:off x="6961389" y="1467289"/>
            <a:ext cx="792000" cy="792000"/>
            <a:chOff x="8001000" y="3009900"/>
            <a:chExt cx="792000" cy="792000"/>
          </a:xfrm>
        </p:grpSpPr>
        <p:sp>
          <p:nvSpPr>
            <p:cNvPr id="17" name="椭圆 16"/>
            <p:cNvSpPr/>
            <p:nvPr/>
          </p:nvSpPr>
          <p:spPr>
            <a:xfrm>
              <a:off x="80010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8" name="Freeform 6"/>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sp>
        <p:nvSpPr>
          <p:cNvPr id="19" name="文本框 18"/>
          <p:cNvSpPr txBox="1"/>
          <p:nvPr/>
        </p:nvSpPr>
        <p:spPr>
          <a:xfrm>
            <a:off x="7972224" y="1404968"/>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0" name="TextBox 34"/>
          <p:cNvSpPr txBox="1"/>
          <p:nvPr/>
        </p:nvSpPr>
        <p:spPr>
          <a:xfrm>
            <a:off x="7987665" y="1778000"/>
            <a:ext cx="3253740" cy="645160"/>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1" name="文本框 20"/>
          <p:cNvSpPr txBox="1"/>
          <p:nvPr/>
        </p:nvSpPr>
        <p:spPr>
          <a:xfrm>
            <a:off x="7987464" y="2795026"/>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2" name="TextBox 34"/>
          <p:cNvSpPr txBox="1"/>
          <p:nvPr/>
        </p:nvSpPr>
        <p:spPr>
          <a:xfrm>
            <a:off x="8002905" y="3168015"/>
            <a:ext cx="3253740" cy="645160"/>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3" name="文本框 22"/>
          <p:cNvSpPr txBox="1"/>
          <p:nvPr/>
        </p:nvSpPr>
        <p:spPr>
          <a:xfrm>
            <a:off x="8002704" y="4171114"/>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4" name="TextBox 34"/>
          <p:cNvSpPr txBox="1"/>
          <p:nvPr/>
        </p:nvSpPr>
        <p:spPr>
          <a:xfrm>
            <a:off x="8018145" y="4544060"/>
            <a:ext cx="3253740" cy="645160"/>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nvGrpSpPr>
          <p:cNvPr id="26" name="组合 25">
            <a:extLst>
              <a:ext uri="{FF2B5EF4-FFF2-40B4-BE49-F238E27FC236}">
                <a16:creationId xmlns:a16="http://schemas.microsoft.com/office/drawing/2014/main" id="{E8E40A34-218E-4C5E-65EB-6D5EB71B746C}"/>
              </a:ext>
            </a:extLst>
          </p:cNvPr>
          <p:cNvGrpSpPr/>
          <p:nvPr/>
        </p:nvGrpSpPr>
        <p:grpSpPr>
          <a:xfrm>
            <a:off x="11041211" y="1242844"/>
            <a:ext cx="697568" cy="697566"/>
            <a:chOff x="10948013" y="469740"/>
            <a:chExt cx="882038" cy="882036"/>
          </a:xfrm>
        </p:grpSpPr>
        <p:sp>
          <p:nvSpPr>
            <p:cNvPr id="27" name="椭圆 26">
              <a:extLst>
                <a:ext uri="{FF2B5EF4-FFF2-40B4-BE49-F238E27FC236}">
                  <a16:creationId xmlns:a16="http://schemas.microsoft.com/office/drawing/2014/main" id="{68A3458D-3699-7D39-DEF6-C30FD1BFD95E}"/>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2" name="Picture 71" descr="118-苏州大学-logo.png"/>
            <p:cNvPicPr>
              <a:picLocks noChangeAspect="1"/>
            </p:cNvPicPr>
            <p:nvPr/>
          </p:nvPicPr>
          <p:blipFill>
            <a:blip r:embed="rId4"/>
            <a:stretch>
              <a:fillRect/>
            </a:stretch>
          </p:blipFill>
          <p:spPr>
            <a:xfrm>
              <a:off x="10948013" y="469740"/>
              <a:ext cx="882038" cy="882038"/>
            </a:xfrm>
            <a:prstGeom prst="rect">
              <a:avLst/>
            </a:prstGeom>
          </p:spPr>
        </p:pic>
      </p:grpSp>
    </p:spTree>
  </p:cSld>
  <p:clrMapOvr>
    <a:masterClrMapping/>
  </p:clrMapOvr>
  <p:transition advTm="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 calcmode="lin" valueType="num">
                                      <p:cBhvr>
                                        <p:cTn id="9" dur="750" fill="hold"/>
                                        <p:tgtEl>
                                          <p:spTgt spid="4"/>
                                        </p:tgtEl>
                                        <p:attrNameLst>
                                          <p:attrName>style.rotation</p:attrName>
                                        </p:attrNameLst>
                                      </p:cBhvr>
                                      <p:tavLst>
                                        <p:tav tm="0">
                                          <p:val>
                                            <p:fltVal val="360"/>
                                          </p:val>
                                        </p:tav>
                                        <p:tav tm="100000">
                                          <p:val>
                                            <p:fltVal val="0"/>
                                          </p:val>
                                        </p:tav>
                                      </p:tavLst>
                                    </p:anim>
                                    <p:animEffect transition="in" filter="fade">
                                      <p:cBhvr>
                                        <p:cTn id="10" dur="750"/>
                                        <p:tgtEl>
                                          <p:spTgt spid="4"/>
                                        </p:tgtEl>
                                      </p:cBhvr>
                                    </p:animEffect>
                                  </p:childTnLst>
                                </p:cTn>
                              </p:par>
                            </p:childTnLst>
                          </p:cTn>
                        </p:par>
                        <p:par>
                          <p:cTn id="11" fill="hold">
                            <p:stCondLst>
                              <p:cond delay="1000"/>
                            </p:stCondLst>
                            <p:childTnLst>
                              <p:par>
                                <p:cTn id="12" presetID="49" presetClass="entr" presetSubtype="0" decel="10000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750" fill="hold"/>
                                        <p:tgtEl>
                                          <p:spTgt spid="7"/>
                                        </p:tgtEl>
                                        <p:attrNameLst>
                                          <p:attrName>ppt_w</p:attrName>
                                        </p:attrNameLst>
                                      </p:cBhvr>
                                      <p:tavLst>
                                        <p:tav tm="0">
                                          <p:val>
                                            <p:fltVal val="0"/>
                                          </p:val>
                                        </p:tav>
                                        <p:tav tm="100000">
                                          <p:val>
                                            <p:strVal val="#ppt_w"/>
                                          </p:val>
                                        </p:tav>
                                      </p:tavLst>
                                    </p:anim>
                                    <p:anim calcmode="lin" valueType="num">
                                      <p:cBhvr>
                                        <p:cTn id="15" dur="750" fill="hold"/>
                                        <p:tgtEl>
                                          <p:spTgt spid="7"/>
                                        </p:tgtEl>
                                        <p:attrNameLst>
                                          <p:attrName>ppt_h</p:attrName>
                                        </p:attrNameLst>
                                      </p:cBhvr>
                                      <p:tavLst>
                                        <p:tav tm="0">
                                          <p:val>
                                            <p:fltVal val="0"/>
                                          </p:val>
                                        </p:tav>
                                        <p:tav tm="100000">
                                          <p:val>
                                            <p:strVal val="#ppt_h"/>
                                          </p:val>
                                        </p:tav>
                                      </p:tavLst>
                                    </p:anim>
                                    <p:anim calcmode="lin" valueType="num">
                                      <p:cBhvr>
                                        <p:cTn id="16" dur="750" fill="hold"/>
                                        <p:tgtEl>
                                          <p:spTgt spid="7"/>
                                        </p:tgtEl>
                                        <p:attrNameLst>
                                          <p:attrName>style.rotation</p:attrName>
                                        </p:attrNameLst>
                                      </p:cBhvr>
                                      <p:tavLst>
                                        <p:tav tm="0">
                                          <p:val>
                                            <p:fltVal val="360"/>
                                          </p:val>
                                        </p:tav>
                                        <p:tav tm="100000">
                                          <p:val>
                                            <p:fltVal val="0"/>
                                          </p:val>
                                        </p:tav>
                                      </p:tavLst>
                                    </p:anim>
                                    <p:animEffect transition="in" filter="fade">
                                      <p:cBhvr>
                                        <p:cTn id="17" dur="750"/>
                                        <p:tgtEl>
                                          <p:spTgt spid="7"/>
                                        </p:tgtEl>
                                      </p:cBhvr>
                                    </p:animEffect>
                                  </p:childTnLst>
                                </p:cTn>
                              </p:par>
                            </p:childTnLst>
                          </p:cTn>
                        </p:par>
                        <p:par>
                          <p:cTn id="18" fill="hold">
                            <p:stCondLst>
                              <p:cond delay="2000"/>
                            </p:stCondLst>
                            <p:childTnLst>
                              <p:par>
                                <p:cTn id="19" presetID="49" presetClass="entr" presetSubtype="0" decel="10000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 calcmode="lin" valueType="num">
                                      <p:cBhvr>
                                        <p:cTn id="23" dur="750" fill="hold"/>
                                        <p:tgtEl>
                                          <p:spTgt spid="16"/>
                                        </p:tgtEl>
                                        <p:attrNameLst>
                                          <p:attrName>style.rotation</p:attrName>
                                        </p:attrNameLst>
                                      </p:cBhvr>
                                      <p:tavLst>
                                        <p:tav tm="0">
                                          <p:val>
                                            <p:fltVal val="360"/>
                                          </p:val>
                                        </p:tav>
                                        <p:tav tm="100000">
                                          <p:val>
                                            <p:fltVal val="0"/>
                                          </p:val>
                                        </p:tav>
                                      </p:tavLst>
                                    </p:anim>
                                    <p:animEffect transition="in" filter="fade">
                                      <p:cBhvr>
                                        <p:cTn id="24" dur="750"/>
                                        <p:tgtEl>
                                          <p:spTgt spid="16"/>
                                        </p:tgtEl>
                                      </p:cBhvr>
                                    </p:animEffect>
                                  </p:childTnLst>
                                </p:cTn>
                              </p:par>
                            </p:childTnLst>
                          </p:cTn>
                        </p:par>
                        <p:par>
                          <p:cTn id="25" fill="hold">
                            <p:stCondLst>
                              <p:cond delay="3000"/>
                            </p:stCondLst>
                            <p:childTnLst>
                              <p:par>
                                <p:cTn id="26" presetID="53" presetClass="entr" presetSubtype="16"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3500"/>
                            </p:stCondLst>
                            <p:childTnLst>
                              <p:par>
                                <p:cTn id="32" presetID="2" presetClass="entr" presetSubtype="4"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53" presetClass="entr" presetSubtype="16"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53" presetClass="entr" presetSubtype="16"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ppt_x"/>
                                          </p:val>
                                        </p:tav>
                                        <p:tav tm="100000">
                                          <p:val>
                                            <p:strVal val="#ppt_x"/>
                                          </p:val>
                                        </p:tav>
                                      </p:tavLst>
                                    </p:anim>
                                    <p:anim calcmode="lin" valueType="num">
                                      <p:cBhvr additive="base">
                                        <p:cTn id="5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down)">
                                      <p:cBhvr>
                                        <p:cTn id="62" dur="500"/>
                                        <p:tgtEl>
                                          <p:spTgt spid="2"/>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down)">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500" fill="hold"/>
                                        <p:tgtEl>
                                          <p:spTgt spid="5"/>
                                        </p:tgtEl>
                                        <p:attrNameLst>
                                          <p:attrName>ppt_x</p:attrName>
                                        </p:attrNameLst>
                                      </p:cBhvr>
                                      <p:tavLst>
                                        <p:tav tm="0">
                                          <p:val>
                                            <p:strVal val="#ppt_x"/>
                                          </p:val>
                                        </p:tav>
                                        <p:tav tm="100000">
                                          <p:val>
                                            <p:strVal val="#ppt_x"/>
                                          </p:val>
                                        </p:tav>
                                      </p:tavLst>
                                    </p:anim>
                                    <p:anim calcmode="lin" valueType="num">
                                      <p:cBhvr additive="base">
                                        <p:cTn id="7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5" grpId="0"/>
      <p:bldP spid="19" grpId="0"/>
      <p:bldP spid="20" grpId="0"/>
      <p:bldP spid="21" grpId="0"/>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10CE11F0-B528-73FF-1E36-32D4F87233E4}"/>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293779" y="2414486"/>
            <a:ext cx="2509736" cy="768485"/>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3" name="文本框 2"/>
          <p:cNvSpPr txBox="1"/>
          <p:nvPr/>
        </p:nvSpPr>
        <p:spPr>
          <a:xfrm>
            <a:off x="1890096" y="2552218"/>
            <a:ext cx="1415772" cy="505010"/>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Times New Roman" panose="02020603050405020304" pitchFamily="18" charset="0"/>
              </a:rPr>
              <a:t>输入标题</a:t>
            </a:r>
          </a:p>
        </p:txBody>
      </p:sp>
      <p:sp>
        <p:nvSpPr>
          <p:cNvPr id="5" name="矩形 4"/>
          <p:cNvSpPr/>
          <p:nvPr/>
        </p:nvSpPr>
        <p:spPr>
          <a:xfrm>
            <a:off x="4769618" y="2414486"/>
            <a:ext cx="2652765" cy="3175450"/>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7" name="矩形 6"/>
          <p:cNvSpPr/>
          <p:nvPr/>
        </p:nvSpPr>
        <p:spPr>
          <a:xfrm>
            <a:off x="8388485" y="4821451"/>
            <a:ext cx="2509736" cy="768485"/>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8" name="文本框 7"/>
          <p:cNvSpPr txBox="1"/>
          <p:nvPr/>
        </p:nvSpPr>
        <p:spPr>
          <a:xfrm>
            <a:off x="8984801" y="4959183"/>
            <a:ext cx="1415772" cy="505010"/>
          </a:xfrm>
          <a:prstGeom prst="rect">
            <a:avLst/>
          </a:prstGeom>
          <a:noFill/>
        </p:spPr>
        <p:txBody>
          <a:bodyPr wrap="none" rtlCol="0">
            <a:spAutoFit/>
          </a:bodyPr>
          <a:lstStyle/>
          <a:p>
            <a:pPr lvl="0" algn="ctr">
              <a:lnSpc>
                <a:spcPct val="120000"/>
              </a:lnSpc>
              <a:defRPr/>
            </a:pPr>
            <a:r>
              <a:rPr lang="zh-CN" altLang="en-US" sz="2400" dirty="0">
                <a:solidFill>
                  <a:schemeClr val="bg1"/>
                </a:solidFill>
                <a:latin typeface="字魂58号-创中黑" panose="00000500000000000000" pitchFamily="2" charset="-122"/>
                <a:ea typeface="字魂58号-创中黑" panose="00000500000000000000" pitchFamily="2" charset="-122"/>
                <a:cs typeface="Times New Roman" panose="02020603050405020304" pitchFamily="18" charset="0"/>
              </a:rPr>
              <a:t>输入标题</a:t>
            </a:r>
          </a:p>
        </p:txBody>
      </p:sp>
      <p:sp>
        <p:nvSpPr>
          <p:cNvPr id="9" name="Content Placeholder 2"/>
          <p:cNvSpPr txBox="1"/>
          <p:nvPr/>
        </p:nvSpPr>
        <p:spPr>
          <a:xfrm>
            <a:off x="4905271" y="3579419"/>
            <a:ext cx="2381459" cy="1171218"/>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kumimoji="0" lang="en-US" altLang="zh-CN"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This is a sample letter that has been placed to demonstrate the typing format on the letterhead design</a:t>
            </a:r>
            <a:r>
              <a:rPr kumimoji="0" lang="en-US" altLang="zh-CN"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 the typing formproperly</a:t>
            </a:r>
            <a:r>
              <a:rPr kumimoji="0" lang="en-US" altLang="zh-CN"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 </a:t>
            </a:r>
          </a:p>
        </p:txBody>
      </p:sp>
      <p:sp>
        <p:nvSpPr>
          <p:cNvPr id="10" name="文本框 9"/>
          <p:cNvSpPr txBox="1"/>
          <p:nvPr/>
        </p:nvSpPr>
        <p:spPr>
          <a:xfrm>
            <a:off x="4978810" y="2859701"/>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4" name="矩形 3"/>
          <p:cNvSpPr/>
          <p:nvPr/>
        </p:nvSpPr>
        <p:spPr>
          <a:xfrm>
            <a:off x="666115" y="489585"/>
            <a:ext cx="590550" cy="59055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pic>
        <p:nvPicPr>
          <p:cNvPr id="26" name="Picture 25" descr="118-苏州大学-img2.jpg"/>
          <p:cNvPicPr>
            <a:picLocks noChangeAspect="1"/>
          </p:cNvPicPr>
          <p:nvPr/>
        </p:nvPicPr>
        <p:blipFill>
          <a:blip r:embed="rId3"/>
          <a:stretch>
            <a:fillRect/>
          </a:stretch>
        </p:blipFill>
        <p:spPr>
          <a:xfrm>
            <a:off x="1256665" y="4051420"/>
            <a:ext cx="2509736" cy="1568585"/>
          </a:xfrm>
          <a:prstGeom prst="rect">
            <a:avLst/>
          </a:prstGeom>
        </p:spPr>
      </p:pic>
      <p:pic>
        <p:nvPicPr>
          <p:cNvPr id="27" name="Picture 26" descr="118-苏州大学-img4.jpg"/>
          <p:cNvPicPr>
            <a:picLocks noChangeAspect="1"/>
          </p:cNvPicPr>
          <p:nvPr/>
        </p:nvPicPr>
        <p:blipFill>
          <a:blip r:embed="rId4"/>
          <a:stretch>
            <a:fillRect/>
          </a:stretch>
        </p:blipFill>
        <p:spPr>
          <a:xfrm>
            <a:off x="8452842" y="2398678"/>
            <a:ext cx="2509736" cy="1568585"/>
          </a:xfrm>
          <a:prstGeom prst="rect">
            <a:avLst/>
          </a:prstGeom>
        </p:spPr>
      </p:pic>
    </p:spTree>
  </p:cSld>
  <p:clrMapOvr>
    <a:masterClrMapping/>
  </p:clrMapOvr>
  <p:transition advTm="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57B704F1-26D7-17D2-1EF5-9ED2C130C4B1}"/>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6140" y="1149350"/>
            <a:ext cx="906780" cy="4558665"/>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94730" y="2059940"/>
            <a:ext cx="2475865" cy="1285875"/>
          </a:xfrm>
          <a:prstGeom prst="rect">
            <a:avLst/>
          </a:prstGeom>
          <a:noFill/>
          <a:ln w="28575">
            <a:solidFill>
              <a:srgbClr val="A70C1B"/>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26170" y="2059940"/>
            <a:ext cx="2475865" cy="1285875"/>
          </a:xfrm>
          <a:prstGeom prst="rect">
            <a:avLst/>
          </a:prstGeom>
          <a:noFill/>
          <a:ln w="28575">
            <a:solidFill>
              <a:srgbClr val="A70C1B"/>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4095" y="3512185"/>
            <a:ext cx="2475865" cy="1285875"/>
          </a:xfrm>
          <a:prstGeom prst="rect">
            <a:avLst/>
          </a:prstGeom>
          <a:noFill/>
          <a:ln w="28575">
            <a:solidFill>
              <a:srgbClr val="A70C1B"/>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725535" y="3512185"/>
            <a:ext cx="2475865" cy="1285875"/>
          </a:xfrm>
          <a:prstGeom prst="rect">
            <a:avLst/>
          </a:prstGeom>
          <a:noFill/>
          <a:ln w="28575">
            <a:solidFill>
              <a:srgbClr val="A70C1B"/>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772920" y="3014345"/>
            <a:ext cx="3122930" cy="829945"/>
          </a:xfrm>
          <a:prstGeom prst="rect">
            <a:avLst/>
          </a:prstGeom>
          <a:noFill/>
        </p:spPr>
        <p:txBody>
          <a:bodyPr wrap="square" rtlCol="0">
            <a:spAutoFit/>
          </a:bodyPr>
          <a:lstStyle/>
          <a:p>
            <a:pPr algn="dist"/>
            <a:r>
              <a:rPr lang="en-US" altLang="zh-CN" sz="48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CONTENT</a:t>
            </a:r>
          </a:p>
        </p:txBody>
      </p:sp>
      <p:sp>
        <p:nvSpPr>
          <p:cNvPr id="14" name="文本框 13"/>
          <p:cNvSpPr txBox="1"/>
          <p:nvPr/>
        </p:nvSpPr>
        <p:spPr>
          <a:xfrm>
            <a:off x="6266180" y="2411095"/>
            <a:ext cx="2131695" cy="583565"/>
          </a:xfrm>
          <a:prstGeom prst="rect">
            <a:avLst/>
          </a:prstGeom>
          <a:noFill/>
        </p:spPr>
        <p:txBody>
          <a:bodyPr wrap="square" rtlCol="0">
            <a:spAutoFit/>
          </a:bodyPr>
          <a:lstStyle/>
          <a:p>
            <a:pPr algn="ctr"/>
            <a:r>
              <a:rPr lang="zh-CN" altLang="en-US" sz="3200" dirty="0">
                <a:solidFill>
                  <a:schemeClr val="bg1"/>
                </a:solidFill>
                <a:effectLst/>
                <a:latin typeface="字魂59号-创粗黑" panose="00000500000000000000" pitchFamily="2" charset="-122"/>
                <a:ea typeface="字魂59号-创粗黑" panose="00000500000000000000" pitchFamily="2" charset="-122"/>
              </a:rPr>
              <a:t>输入标题</a:t>
            </a:r>
          </a:p>
        </p:txBody>
      </p:sp>
      <p:sp>
        <p:nvSpPr>
          <p:cNvPr id="15" name="文本框 14"/>
          <p:cNvSpPr txBox="1"/>
          <p:nvPr/>
        </p:nvSpPr>
        <p:spPr>
          <a:xfrm>
            <a:off x="8898255" y="2411095"/>
            <a:ext cx="2131695" cy="583565"/>
          </a:xfrm>
          <a:prstGeom prst="rect">
            <a:avLst/>
          </a:prstGeom>
          <a:noFill/>
        </p:spPr>
        <p:txBody>
          <a:bodyPr wrap="square" rtlCol="0">
            <a:spAutoFit/>
          </a:bodyPr>
          <a:lstStyle/>
          <a:p>
            <a:pPr algn="ctr"/>
            <a:r>
              <a:rPr lang="zh-CN" altLang="en-US" sz="3200" dirty="0">
                <a:solidFill>
                  <a:schemeClr val="bg1"/>
                </a:solidFill>
                <a:latin typeface="字魂59号-创粗黑" panose="00000500000000000000" pitchFamily="2" charset="-122"/>
                <a:ea typeface="字魂59号-创粗黑" panose="00000500000000000000" pitchFamily="2" charset="-122"/>
              </a:rPr>
              <a:t>输入标题</a:t>
            </a:r>
          </a:p>
        </p:txBody>
      </p:sp>
      <p:sp>
        <p:nvSpPr>
          <p:cNvPr id="16" name="文本框 15"/>
          <p:cNvSpPr txBox="1"/>
          <p:nvPr/>
        </p:nvSpPr>
        <p:spPr>
          <a:xfrm>
            <a:off x="6266180" y="3844290"/>
            <a:ext cx="2131695" cy="583565"/>
          </a:xfrm>
          <a:prstGeom prst="rect">
            <a:avLst/>
          </a:prstGeom>
          <a:noFill/>
        </p:spPr>
        <p:txBody>
          <a:bodyPr wrap="square" rtlCol="0">
            <a:spAutoFit/>
          </a:bodyPr>
          <a:lstStyle/>
          <a:p>
            <a:pPr algn="ctr"/>
            <a:r>
              <a:rPr lang="zh-CN" altLang="en-US" sz="3200" dirty="0">
                <a:solidFill>
                  <a:schemeClr val="bg1"/>
                </a:solidFill>
                <a:latin typeface="字魂59号-创粗黑" panose="00000500000000000000" pitchFamily="2" charset="-122"/>
                <a:ea typeface="字魂59号-创粗黑" panose="00000500000000000000" pitchFamily="2" charset="-122"/>
              </a:rPr>
              <a:t>输入标题</a:t>
            </a:r>
          </a:p>
        </p:txBody>
      </p:sp>
      <p:sp>
        <p:nvSpPr>
          <p:cNvPr id="17" name="文本框 16"/>
          <p:cNvSpPr txBox="1"/>
          <p:nvPr/>
        </p:nvSpPr>
        <p:spPr>
          <a:xfrm>
            <a:off x="8898255" y="3844290"/>
            <a:ext cx="2131695" cy="583565"/>
          </a:xfrm>
          <a:prstGeom prst="rect">
            <a:avLst/>
          </a:prstGeom>
          <a:noFill/>
        </p:spPr>
        <p:txBody>
          <a:bodyPr wrap="square" rtlCol="0">
            <a:spAutoFit/>
          </a:bodyPr>
          <a:lstStyle/>
          <a:p>
            <a:pPr algn="ctr"/>
            <a:r>
              <a:rPr lang="zh-CN" altLang="en-US" sz="3200" dirty="0">
                <a:solidFill>
                  <a:schemeClr val="bg1"/>
                </a:solidFill>
                <a:latin typeface="字魂59号-创粗黑" panose="00000500000000000000" pitchFamily="2" charset="-122"/>
                <a:ea typeface="字魂59号-创粗黑" panose="00000500000000000000" pitchFamily="2" charset="-122"/>
              </a:rPr>
              <a:t>输入标题</a:t>
            </a:r>
          </a:p>
        </p:txBody>
      </p:sp>
      <p:pic>
        <p:nvPicPr>
          <p:cNvPr id="28" name="Picture 27" descr="118-苏州大学-img1.jpg"/>
          <p:cNvPicPr>
            <a:picLocks noChangeAspect="1"/>
          </p:cNvPicPr>
          <p:nvPr/>
        </p:nvPicPr>
        <p:blipFill>
          <a:blip r:embed="rId3"/>
          <a:stretch>
            <a:fillRect/>
          </a:stretch>
        </p:blipFill>
        <p:spPr>
          <a:xfrm>
            <a:off x="1445515" y="2166302"/>
            <a:ext cx="4040632" cy="2525395"/>
          </a:xfrm>
          <a:prstGeom prst="rect">
            <a:avLst/>
          </a:prstGeom>
        </p:spPr>
      </p:pic>
    </p:spTree>
  </p:cSld>
  <p:clrMapOvr>
    <a:masterClrMapping/>
  </p:clrMapOvr>
  <p:transition advTm="0">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3" grpId="0"/>
      <p:bldP spid="14" grpId="0"/>
      <p:bldP spid="15"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D326E0F-F1F9-F199-8CF5-E07E601BAE11}"/>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16050" y="1079500"/>
            <a:ext cx="2287905" cy="2214880"/>
          </a:xfrm>
          <a:prstGeom prst="rect">
            <a:avLst/>
          </a:prstGeom>
          <a:noFill/>
        </p:spPr>
        <p:txBody>
          <a:bodyPr wrap="square" rtlCol="0">
            <a:spAutoFit/>
          </a:bodyPr>
          <a:lstStyle/>
          <a:p>
            <a:pPr algn="dist"/>
            <a:r>
              <a:rPr lang="en-US" altLang="zh-CN" sz="13800" b="1" dirty="0">
                <a:solidFill>
                  <a:schemeClr val="bg1"/>
                </a:solidFill>
                <a:effectLst/>
                <a:latin typeface="字魂59号-创粗黑" panose="00000500000000000000" pitchFamily="2" charset="-122"/>
                <a:ea typeface="字魂59号-创粗黑" panose="00000500000000000000" pitchFamily="2" charset="-122"/>
              </a:rPr>
              <a:t>04</a:t>
            </a:r>
          </a:p>
        </p:txBody>
      </p:sp>
      <p:sp>
        <p:nvSpPr>
          <p:cNvPr id="6" name="十字形 5"/>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160125" y="2277110"/>
            <a:ext cx="459740"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BUNISESS PLAN</a:t>
            </a:r>
          </a:p>
        </p:txBody>
      </p:sp>
      <p:sp>
        <p:nvSpPr>
          <p:cNvPr id="12" name="文本框 11"/>
          <p:cNvSpPr txBox="1"/>
          <p:nvPr/>
        </p:nvSpPr>
        <p:spPr>
          <a:xfrm>
            <a:off x="5688965" y="5120005"/>
            <a:ext cx="4696460"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8" name="文本框 7"/>
          <p:cNvSpPr txBox="1"/>
          <p:nvPr/>
        </p:nvSpPr>
        <p:spPr>
          <a:xfrm>
            <a:off x="1589405" y="3079750"/>
            <a:ext cx="2585720" cy="706755"/>
          </a:xfrm>
          <a:prstGeom prst="rect">
            <a:avLst/>
          </a:prstGeom>
          <a:noFill/>
        </p:spPr>
        <p:txBody>
          <a:bodyPr wrap="square" rtlCol="0">
            <a:spAutoFit/>
          </a:bodyPr>
          <a:lstStyle/>
          <a:p>
            <a:pPr algn="dist"/>
            <a:r>
              <a:rPr lang="zh-CN" altLang="en-US"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输入标题</a:t>
            </a:r>
          </a:p>
        </p:txBody>
      </p:sp>
      <p:sp>
        <p:nvSpPr>
          <p:cNvPr id="10" name="矩形 9"/>
          <p:cNvSpPr/>
          <p:nvPr/>
        </p:nvSpPr>
        <p:spPr>
          <a:xfrm>
            <a:off x="1589405" y="5120005"/>
            <a:ext cx="736600" cy="7366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19" descr="118-苏州大学-img6.jpg"/>
          <p:cNvPicPr>
            <a:picLocks noChangeAspect="1"/>
          </p:cNvPicPr>
          <p:nvPr/>
        </p:nvPicPr>
        <p:blipFill>
          <a:blip r:embed="rId4"/>
          <a:stretch>
            <a:fillRect/>
          </a:stretch>
        </p:blipFill>
        <p:spPr>
          <a:xfrm>
            <a:off x="5147944" y="1407160"/>
            <a:ext cx="5236845" cy="3273028"/>
          </a:xfrm>
          <a:prstGeom prst="rect">
            <a:avLst/>
          </a:prstGeom>
        </p:spPr>
      </p:pic>
      <p:grpSp>
        <p:nvGrpSpPr>
          <p:cNvPr id="14" name="组合 13">
            <a:extLst>
              <a:ext uri="{FF2B5EF4-FFF2-40B4-BE49-F238E27FC236}">
                <a16:creationId xmlns:a16="http://schemas.microsoft.com/office/drawing/2014/main" id="{61D5B62E-9057-48B7-87B5-A6488260AA24}"/>
              </a:ext>
            </a:extLst>
          </p:cNvPr>
          <p:cNvGrpSpPr/>
          <p:nvPr/>
        </p:nvGrpSpPr>
        <p:grpSpPr>
          <a:xfrm>
            <a:off x="11040248" y="1242844"/>
            <a:ext cx="697568" cy="697566"/>
            <a:chOff x="10948013" y="469740"/>
            <a:chExt cx="882038" cy="882036"/>
          </a:xfrm>
        </p:grpSpPr>
        <p:sp>
          <p:nvSpPr>
            <p:cNvPr id="16" name="椭圆 15">
              <a:extLst>
                <a:ext uri="{FF2B5EF4-FFF2-40B4-BE49-F238E27FC236}">
                  <a16:creationId xmlns:a16="http://schemas.microsoft.com/office/drawing/2014/main" id="{840A6737-23EC-D8C4-EEF9-04AD4CF291AE}"/>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0" descr="118-苏州大学-logo.png"/>
            <p:cNvPicPr>
              <a:picLocks noChangeAspect="1"/>
            </p:cNvPicPr>
            <p:nvPr/>
          </p:nvPicPr>
          <p:blipFill>
            <a:blip r:embed="rId5"/>
            <a:stretch>
              <a:fillRect/>
            </a:stretch>
          </p:blipFill>
          <p:spPr>
            <a:xfrm>
              <a:off x="10948013" y="469740"/>
              <a:ext cx="882038" cy="882038"/>
            </a:xfrm>
            <a:prstGeom prst="rect">
              <a:avLst/>
            </a:prstGeom>
          </p:spPr>
        </p:pic>
      </p:grpSp>
    </p:spTree>
  </p:cSld>
  <p:clrMapOvr>
    <a:masterClrMapping/>
  </p:clrMapOvr>
  <p:transition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2"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4432784-7144-E79D-5E29-111AFE4F67B3}"/>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66115" y="489585"/>
            <a:ext cx="590550" cy="59055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25" name="文本框 24"/>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5" name="文本框 4"/>
          <p:cNvSpPr txBox="1"/>
          <p:nvPr/>
        </p:nvSpPr>
        <p:spPr>
          <a:xfrm>
            <a:off x="1542415" y="2999740"/>
            <a:ext cx="3909695" cy="203009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Please enter text </a:t>
            </a:r>
            <a:r>
              <a:rPr lang="en-US"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here.</a:t>
            </a:r>
            <a:r>
              <a:rPr lang="en-US"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Please</a:t>
            </a:r>
            <a:r>
              <a:rPr lang="en-US"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here</a:t>
            </a:r>
            <a:r>
              <a:rPr lang="zh-CN" altLang="en-US"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Please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here.</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here.</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here</a:t>
            </a:r>
          </a:p>
        </p:txBody>
      </p:sp>
      <p:sp>
        <p:nvSpPr>
          <p:cNvPr id="6" name="文本框 5"/>
          <p:cNvSpPr txBox="1"/>
          <p:nvPr/>
        </p:nvSpPr>
        <p:spPr>
          <a:xfrm>
            <a:off x="1542495" y="2290445"/>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2" name="矩形 1"/>
          <p:cNvSpPr/>
          <p:nvPr/>
        </p:nvSpPr>
        <p:spPr>
          <a:xfrm>
            <a:off x="10131425" y="2685143"/>
            <a:ext cx="476250" cy="2365828"/>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pic>
        <p:nvPicPr>
          <p:cNvPr id="26" name="Picture 25" descr="118-苏州大学-img5.jpg"/>
          <p:cNvPicPr>
            <a:picLocks noChangeAspect="1"/>
          </p:cNvPicPr>
          <p:nvPr/>
        </p:nvPicPr>
        <p:blipFill>
          <a:blip r:embed="rId3"/>
          <a:stretch>
            <a:fillRect/>
          </a:stretch>
        </p:blipFill>
        <p:spPr>
          <a:xfrm>
            <a:off x="6051776" y="2675810"/>
            <a:ext cx="3856990" cy="2410619"/>
          </a:xfrm>
          <a:prstGeom prst="rect">
            <a:avLst/>
          </a:prstGeom>
        </p:spPr>
      </p:pic>
    </p:spTree>
  </p:cSld>
  <p:clrMapOvr>
    <a:masterClrMapping/>
  </p:clrMapOvr>
  <p:transition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up)">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p:bldP spid="6" grpId="0" bldLvl="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30F1176E-769B-1ABD-07CF-C08053094349}"/>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val 27"/>
          <p:cNvSpPr>
            <a:spLocks noChangeArrowheads="1"/>
          </p:cNvSpPr>
          <p:nvPr/>
        </p:nvSpPr>
        <p:spPr bwMode="auto">
          <a:xfrm>
            <a:off x="4008720" y="2264402"/>
            <a:ext cx="1552575" cy="1550988"/>
          </a:xfrm>
          <a:prstGeom prst="ellipse">
            <a:avLst/>
          </a:prstGeom>
          <a:noFill/>
          <a:ln w="9525">
            <a:solidFill>
              <a:schemeClr val="bg1"/>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3" name="Oval 29"/>
          <p:cNvSpPr>
            <a:spLocks noChangeArrowheads="1"/>
          </p:cNvSpPr>
          <p:nvPr/>
        </p:nvSpPr>
        <p:spPr bwMode="auto">
          <a:xfrm>
            <a:off x="1626523" y="2264402"/>
            <a:ext cx="1552575" cy="1550988"/>
          </a:xfrm>
          <a:prstGeom prst="ellipse">
            <a:avLst/>
          </a:prstGeom>
          <a:noFill/>
          <a:ln w="9525">
            <a:solidFill>
              <a:schemeClr val="bg1"/>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4" name="Oval 30"/>
          <p:cNvSpPr>
            <a:spLocks noChangeArrowheads="1"/>
          </p:cNvSpPr>
          <p:nvPr/>
        </p:nvSpPr>
        <p:spPr bwMode="auto">
          <a:xfrm>
            <a:off x="6547749" y="2308665"/>
            <a:ext cx="1552575" cy="1550988"/>
          </a:xfrm>
          <a:prstGeom prst="ellipse">
            <a:avLst/>
          </a:prstGeom>
          <a:noFill/>
          <a:ln w="9525">
            <a:solidFill>
              <a:schemeClr val="bg1"/>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5" name="Oval 31"/>
          <p:cNvSpPr>
            <a:spLocks noChangeArrowheads="1"/>
          </p:cNvSpPr>
          <p:nvPr/>
        </p:nvSpPr>
        <p:spPr bwMode="auto">
          <a:xfrm>
            <a:off x="8880168" y="2277788"/>
            <a:ext cx="1552575" cy="1550988"/>
          </a:xfrm>
          <a:prstGeom prst="ellipse">
            <a:avLst/>
          </a:prstGeom>
          <a:noFill/>
          <a:ln w="9525">
            <a:solidFill>
              <a:schemeClr val="bg1"/>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dirty="0">
              <a:solidFill>
                <a:schemeClr val="bg1"/>
              </a:solidFill>
              <a:latin typeface="字魂58号-创中黑" panose="00000500000000000000" pitchFamily="2" charset="-122"/>
              <a:ea typeface="字魂58号-创中黑" panose="00000500000000000000" pitchFamily="2" charset="-122"/>
            </a:endParaRPr>
          </a:p>
        </p:txBody>
      </p:sp>
      <p:sp>
        <p:nvSpPr>
          <p:cNvPr id="6" name="Freeform 36"/>
          <p:cNvSpPr/>
          <p:nvPr/>
        </p:nvSpPr>
        <p:spPr bwMode="auto">
          <a:xfrm>
            <a:off x="2151985" y="2705727"/>
            <a:ext cx="503238" cy="668338"/>
          </a:xfrm>
          <a:custGeom>
            <a:avLst/>
            <a:gdLst/>
            <a:ahLst/>
            <a:cxnLst>
              <a:cxn ang="0">
                <a:pos x="134" y="165"/>
              </a:cxn>
              <a:cxn ang="0">
                <a:pos x="67" y="178"/>
              </a:cxn>
              <a:cxn ang="0">
                <a:pos x="0" y="165"/>
              </a:cxn>
              <a:cxn ang="0">
                <a:pos x="0" y="155"/>
              </a:cxn>
              <a:cxn ang="0">
                <a:pos x="12" y="135"/>
              </a:cxn>
              <a:cxn ang="0">
                <a:pos x="40" y="120"/>
              </a:cxn>
              <a:cxn ang="0">
                <a:pos x="48" y="107"/>
              </a:cxn>
              <a:cxn ang="0">
                <a:pos x="48" y="94"/>
              </a:cxn>
              <a:cxn ang="0">
                <a:pos x="47" y="93"/>
              </a:cxn>
              <a:cxn ang="0">
                <a:pos x="37" y="71"/>
              </a:cxn>
              <a:cxn ang="0">
                <a:pos x="36" y="69"/>
              </a:cxn>
              <a:cxn ang="0">
                <a:pos x="35" y="69"/>
              </a:cxn>
              <a:cxn ang="0">
                <a:pos x="32" y="63"/>
              </a:cxn>
              <a:cxn ang="0">
                <a:pos x="32" y="51"/>
              </a:cxn>
              <a:cxn ang="0">
                <a:pos x="34" y="46"/>
              </a:cxn>
              <a:cxn ang="0">
                <a:pos x="35" y="45"/>
              </a:cxn>
              <a:cxn ang="0">
                <a:pos x="35" y="25"/>
              </a:cxn>
              <a:cxn ang="0">
                <a:pos x="35" y="25"/>
              </a:cxn>
              <a:cxn ang="0">
                <a:pos x="40" y="9"/>
              </a:cxn>
              <a:cxn ang="0">
                <a:pos x="67" y="0"/>
              </a:cxn>
              <a:cxn ang="0">
                <a:pos x="94" y="9"/>
              </a:cxn>
              <a:cxn ang="0">
                <a:pos x="99" y="25"/>
              </a:cxn>
              <a:cxn ang="0">
                <a:pos x="99" y="45"/>
              </a:cxn>
              <a:cxn ang="0">
                <a:pos x="100" y="46"/>
              </a:cxn>
              <a:cxn ang="0">
                <a:pos x="102" y="51"/>
              </a:cxn>
              <a:cxn ang="0">
                <a:pos x="102" y="63"/>
              </a:cxn>
              <a:cxn ang="0">
                <a:pos x="97" y="69"/>
              </a:cxn>
              <a:cxn ang="0">
                <a:pos x="96" y="70"/>
              </a:cxn>
              <a:cxn ang="0">
                <a:pos x="95" y="72"/>
              </a:cxn>
              <a:cxn ang="0">
                <a:pos x="86" y="90"/>
              </a:cxn>
              <a:cxn ang="0">
                <a:pos x="84" y="93"/>
              </a:cxn>
              <a:cxn ang="0">
                <a:pos x="83" y="94"/>
              </a:cxn>
              <a:cxn ang="0">
                <a:pos x="83" y="107"/>
              </a:cxn>
              <a:cxn ang="0">
                <a:pos x="91" y="120"/>
              </a:cxn>
              <a:cxn ang="0">
                <a:pos x="121" y="135"/>
              </a:cxn>
              <a:cxn ang="0">
                <a:pos x="134" y="155"/>
              </a:cxn>
              <a:cxn ang="0">
                <a:pos x="134" y="165"/>
              </a:cxn>
            </a:cxnLst>
            <a:rect l="0" t="0" r="r" b="b"/>
            <a:pathLst>
              <a:path w="134" h="178">
                <a:moveTo>
                  <a:pt x="134" y="165"/>
                </a:moveTo>
                <a:cubicBezTo>
                  <a:pt x="134" y="169"/>
                  <a:pt x="110" y="178"/>
                  <a:pt x="67" y="178"/>
                </a:cubicBezTo>
                <a:cubicBezTo>
                  <a:pt x="24" y="178"/>
                  <a:pt x="0" y="169"/>
                  <a:pt x="0" y="165"/>
                </a:cubicBezTo>
                <a:cubicBezTo>
                  <a:pt x="0" y="155"/>
                  <a:pt x="0" y="155"/>
                  <a:pt x="0" y="155"/>
                </a:cubicBezTo>
                <a:cubicBezTo>
                  <a:pt x="0" y="147"/>
                  <a:pt x="5" y="139"/>
                  <a:pt x="12" y="135"/>
                </a:cubicBezTo>
                <a:cubicBezTo>
                  <a:pt x="40" y="120"/>
                  <a:pt x="40" y="120"/>
                  <a:pt x="40" y="120"/>
                </a:cubicBezTo>
                <a:cubicBezTo>
                  <a:pt x="45" y="117"/>
                  <a:pt x="48" y="112"/>
                  <a:pt x="48" y="107"/>
                </a:cubicBezTo>
                <a:cubicBezTo>
                  <a:pt x="48" y="94"/>
                  <a:pt x="48" y="94"/>
                  <a:pt x="48" y="94"/>
                </a:cubicBezTo>
                <a:cubicBezTo>
                  <a:pt x="47" y="93"/>
                  <a:pt x="47" y="93"/>
                  <a:pt x="47" y="93"/>
                </a:cubicBezTo>
                <a:cubicBezTo>
                  <a:pt x="47" y="93"/>
                  <a:pt x="39" y="84"/>
                  <a:pt x="37" y="71"/>
                </a:cubicBezTo>
                <a:cubicBezTo>
                  <a:pt x="36" y="69"/>
                  <a:pt x="36" y="69"/>
                  <a:pt x="36" y="69"/>
                </a:cubicBezTo>
                <a:cubicBezTo>
                  <a:pt x="35" y="69"/>
                  <a:pt x="35" y="69"/>
                  <a:pt x="35" y="69"/>
                </a:cubicBezTo>
                <a:cubicBezTo>
                  <a:pt x="33" y="68"/>
                  <a:pt x="32" y="66"/>
                  <a:pt x="32" y="63"/>
                </a:cubicBezTo>
                <a:cubicBezTo>
                  <a:pt x="32" y="51"/>
                  <a:pt x="32" y="51"/>
                  <a:pt x="32" y="51"/>
                </a:cubicBezTo>
                <a:cubicBezTo>
                  <a:pt x="32" y="49"/>
                  <a:pt x="33" y="47"/>
                  <a:pt x="34" y="46"/>
                </a:cubicBezTo>
                <a:cubicBezTo>
                  <a:pt x="35" y="45"/>
                  <a:pt x="35" y="45"/>
                  <a:pt x="35" y="45"/>
                </a:cubicBezTo>
                <a:cubicBezTo>
                  <a:pt x="35" y="25"/>
                  <a:pt x="35" y="25"/>
                  <a:pt x="35" y="25"/>
                </a:cubicBezTo>
                <a:cubicBezTo>
                  <a:pt x="35" y="25"/>
                  <a:pt x="35" y="25"/>
                  <a:pt x="35" y="25"/>
                </a:cubicBezTo>
                <a:cubicBezTo>
                  <a:pt x="35" y="25"/>
                  <a:pt x="34" y="16"/>
                  <a:pt x="40" y="9"/>
                </a:cubicBezTo>
                <a:cubicBezTo>
                  <a:pt x="46" y="3"/>
                  <a:pt x="55" y="0"/>
                  <a:pt x="67" y="0"/>
                </a:cubicBezTo>
                <a:cubicBezTo>
                  <a:pt x="79" y="0"/>
                  <a:pt x="88" y="3"/>
                  <a:pt x="94" y="9"/>
                </a:cubicBezTo>
                <a:cubicBezTo>
                  <a:pt x="100" y="16"/>
                  <a:pt x="99" y="25"/>
                  <a:pt x="99" y="25"/>
                </a:cubicBezTo>
                <a:cubicBezTo>
                  <a:pt x="99" y="45"/>
                  <a:pt x="99" y="45"/>
                  <a:pt x="99" y="45"/>
                </a:cubicBezTo>
                <a:cubicBezTo>
                  <a:pt x="100" y="46"/>
                  <a:pt x="100" y="46"/>
                  <a:pt x="100" y="46"/>
                </a:cubicBezTo>
                <a:cubicBezTo>
                  <a:pt x="101" y="47"/>
                  <a:pt x="102" y="49"/>
                  <a:pt x="102" y="51"/>
                </a:cubicBezTo>
                <a:cubicBezTo>
                  <a:pt x="102" y="63"/>
                  <a:pt x="102" y="63"/>
                  <a:pt x="102" y="63"/>
                </a:cubicBezTo>
                <a:cubicBezTo>
                  <a:pt x="102" y="66"/>
                  <a:pt x="100" y="69"/>
                  <a:pt x="97" y="69"/>
                </a:cubicBezTo>
                <a:cubicBezTo>
                  <a:pt x="96" y="70"/>
                  <a:pt x="96" y="70"/>
                  <a:pt x="96" y="70"/>
                </a:cubicBezTo>
                <a:cubicBezTo>
                  <a:pt x="95" y="72"/>
                  <a:pt x="95" y="72"/>
                  <a:pt x="95" y="72"/>
                </a:cubicBezTo>
                <a:cubicBezTo>
                  <a:pt x="93" y="78"/>
                  <a:pt x="90" y="84"/>
                  <a:pt x="86" y="90"/>
                </a:cubicBezTo>
                <a:cubicBezTo>
                  <a:pt x="85" y="91"/>
                  <a:pt x="85" y="92"/>
                  <a:pt x="84" y="93"/>
                </a:cubicBezTo>
                <a:cubicBezTo>
                  <a:pt x="83" y="94"/>
                  <a:pt x="83" y="94"/>
                  <a:pt x="83" y="94"/>
                </a:cubicBezTo>
                <a:cubicBezTo>
                  <a:pt x="83" y="107"/>
                  <a:pt x="83" y="107"/>
                  <a:pt x="83" y="107"/>
                </a:cubicBezTo>
                <a:cubicBezTo>
                  <a:pt x="83" y="113"/>
                  <a:pt x="86" y="118"/>
                  <a:pt x="91" y="120"/>
                </a:cubicBezTo>
                <a:cubicBezTo>
                  <a:pt x="121" y="135"/>
                  <a:pt x="121" y="135"/>
                  <a:pt x="121" y="135"/>
                </a:cubicBezTo>
                <a:cubicBezTo>
                  <a:pt x="129" y="139"/>
                  <a:pt x="134" y="147"/>
                  <a:pt x="134" y="155"/>
                </a:cubicBezTo>
                <a:lnTo>
                  <a:pt x="134" y="165"/>
                </a:lnTo>
                <a:close/>
              </a:path>
            </a:pathLst>
          </a:custGeom>
          <a:solidFill>
            <a:srgbClr val="FFFFFF"/>
          </a:solidFill>
          <a:ln w="9525">
            <a:noFill/>
            <a:round/>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7" name="Freeform 37"/>
          <p:cNvSpPr>
            <a:spLocks noEditPoints="1"/>
          </p:cNvSpPr>
          <p:nvPr/>
        </p:nvSpPr>
        <p:spPr bwMode="auto">
          <a:xfrm>
            <a:off x="9356418" y="2754038"/>
            <a:ext cx="600075" cy="600075"/>
          </a:xfrm>
          <a:custGeom>
            <a:avLst/>
            <a:gdLst/>
            <a:ahLst/>
            <a:cxnLst>
              <a:cxn ang="0">
                <a:pos x="81" y="0"/>
              </a:cxn>
              <a:cxn ang="0">
                <a:pos x="2" y="78"/>
              </a:cxn>
              <a:cxn ang="0">
                <a:pos x="13" y="119"/>
              </a:cxn>
              <a:cxn ang="0">
                <a:pos x="0" y="160"/>
              </a:cxn>
              <a:cxn ang="0">
                <a:pos x="45" y="148"/>
              </a:cxn>
              <a:cxn ang="0">
                <a:pos x="81" y="157"/>
              </a:cxn>
              <a:cxn ang="0">
                <a:pos x="160" y="78"/>
              </a:cxn>
              <a:cxn ang="0">
                <a:pos x="81" y="0"/>
              </a:cxn>
              <a:cxn ang="0">
                <a:pos x="44" y="88"/>
              </a:cxn>
              <a:cxn ang="0">
                <a:pos x="34" y="78"/>
              </a:cxn>
              <a:cxn ang="0">
                <a:pos x="44" y="68"/>
              </a:cxn>
              <a:cxn ang="0">
                <a:pos x="54" y="78"/>
              </a:cxn>
              <a:cxn ang="0">
                <a:pos x="44" y="88"/>
              </a:cxn>
              <a:cxn ang="0">
                <a:pos x="82" y="88"/>
              </a:cxn>
              <a:cxn ang="0">
                <a:pos x="71" y="78"/>
              </a:cxn>
              <a:cxn ang="0">
                <a:pos x="82" y="68"/>
              </a:cxn>
              <a:cxn ang="0">
                <a:pos x="92" y="78"/>
              </a:cxn>
              <a:cxn ang="0">
                <a:pos x="82" y="88"/>
              </a:cxn>
              <a:cxn ang="0">
                <a:pos x="119" y="88"/>
              </a:cxn>
              <a:cxn ang="0">
                <a:pos x="109" y="78"/>
              </a:cxn>
              <a:cxn ang="0">
                <a:pos x="119" y="68"/>
              </a:cxn>
              <a:cxn ang="0">
                <a:pos x="130" y="78"/>
              </a:cxn>
              <a:cxn ang="0">
                <a:pos x="119" y="88"/>
              </a:cxn>
            </a:cxnLst>
            <a:rect l="0" t="0" r="r" b="b"/>
            <a:pathLst>
              <a:path w="160" h="160">
                <a:moveTo>
                  <a:pt x="81" y="0"/>
                </a:moveTo>
                <a:cubicBezTo>
                  <a:pt x="38" y="0"/>
                  <a:pt x="2" y="35"/>
                  <a:pt x="2" y="78"/>
                </a:cubicBezTo>
                <a:cubicBezTo>
                  <a:pt x="2" y="93"/>
                  <a:pt x="6" y="107"/>
                  <a:pt x="13" y="119"/>
                </a:cubicBezTo>
                <a:cubicBezTo>
                  <a:pt x="0" y="160"/>
                  <a:pt x="0" y="160"/>
                  <a:pt x="0" y="160"/>
                </a:cubicBezTo>
                <a:cubicBezTo>
                  <a:pt x="45" y="148"/>
                  <a:pt x="45" y="148"/>
                  <a:pt x="45" y="148"/>
                </a:cubicBezTo>
                <a:cubicBezTo>
                  <a:pt x="56" y="154"/>
                  <a:pt x="68" y="157"/>
                  <a:pt x="81" y="157"/>
                </a:cubicBezTo>
                <a:cubicBezTo>
                  <a:pt x="125" y="157"/>
                  <a:pt x="160" y="122"/>
                  <a:pt x="160" y="78"/>
                </a:cubicBezTo>
                <a:cubicBezTo>
                  <a:pt x="160" y="35"/>
                  <a:pt x="125" y="0"/>
                  <a:pt x="81" y="0"/>
                </a:cubicBezTo>
                <a:close/>
                <a:moveTo>
                  <a:pt x="44" y="88"/>
                </a:moveTo>
                <a:cubicBezTo>
                  <a:pt x="38" y="88"/>
                  <a:pt x="34" y="84"/>
                  <a:pt x="34" y="78"/>
                </a:cubicBezTo>
                <a:cubicBezTo>
                  <a:pt x="34" y="72"/>
                  <a:pt x="38" y="68"/>
                  <a:pt x="44" y="68"/>
                </a:cubicBezTo>
                <a:cubicBezTo>
                  <a:pt x="50" y="68"/>
                  <a:pt x="54" y="72"/>
                  <a:pt x="54" y="78"/>
                </a:cubicBezTo>
                <a:cubicBezTo>
                  <a:pt x="54" y="84"/>
                  <a:pt x="50" y="88"/>
                  <a:pt x="44" y="88"/>
                </a:cubicBezTo>
                <a:close/>
                <a:moveTo>
                  <a:pt x="82" y="88"/>
                </a:moveTo>
                <a:cubicBezTo>
                  <a:pt x="76" y="88"/>
                  <a:pt x="71" y="84"/>
                  <a:pt x="71" y="78"/>
                </a:cubicBezTo>
                <a:cubicBezTo>
                  <a:pt x="71" y="72"/>
                  <a:pt x="76" y="68"/>
                  <a:pt x="82" y="68"/>
                </a:cubicBezTo>
                <a:cubicBezTo>
                  <a:pt x="87" y="68"/>
                  <a:pt x="92" y="72"/>
                  <a:pt x="92" y="78"/>
                </a:cubicBezTo>
                <a:cubicBezTo>
                  <a:pt x="92" y="84"/>
                  <a:pt x="87" y="88"/>
                  <a:pt x="82" y="88"/>
                </a:cubicBezTo>
                <a:close/>
                <a:moveTo>
                  <a:pt x="119" y="88"/>
                </a:moveTo>
                <a:cubicBezTo>
                  <a:pt x="114" y="88"/>
                  <a:pt x="109" y="84"/>
                  <a:pt x="109" y="78"/>
                </a:cubicBezTo>
                <a:cubicBezTo>
                  <a:pt x="109" y="72"/>
                  <a:pt x="114" y="68"/>
                  <a:pt x="119" y="68"/>
                </a:cubicBezTo>
                <a:cubicBezTo>
                  <a:pt x="125" y="68"/>
                  <a:pt x="130" y="72"/>
                  <a:pt x="130" y="78"/>
                </a:cubicBezTo>
                <a:cubicBezTo>
                  <a:pt x="130" y="84"/>
                  <a:pt x="125" y="88"/>
                  <a:pt x="119" y="88"/>
                </a:cubicBezTo>
                <a:close/>
              </a:path>
            </a:pathLst>
          </a:custGeom>
          <a:solidFill>
            <a:srgbClr val="FFFFFF"/>
          </a:solidFill>
          <a:ln w="9525">
            <a:noFill/>
            <a:round/>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8" name="Freeform 59"/>
          <p:cNvSpPr>
            <a:spLocks noEditPoints="1"/>
          </p:cNvSpPr>
          <p:nvPr/>
        </p:nvSpPr>
        <p:spPr bwMode="auto">
          <a:xfrm>
            <a:off x="4484970" y="2807327"/>
            <a:ext cx="600075" cy="544513"/>
          </a:xfrm>
          <a:custGeom>
            <a:avLst/>
            <a:gdLst/>
            <a:ahLst/>
            <a:cxnLst>
              <a:cxn ang="0">
                <a:pos x="138" y="0"/>
              </a:cxn>
              <a:cxn ang="0">
                <a:pos x="22" y="0"/>
              </a:cxn>
              <a:cxn ang="0">
                <a:pos x="0" y="22"/>
              </a:cxn>
              <a:cxn ang="0">
                <a:pos x="0" y="96"/>
              </a:cxn>
              <a:cxn ang="0">
                <a:pos x="22" y="118"/>
              </a:cxn>
              <a:cxn ang="0">
                <a:pos x="97" y="118"/>
              </a:cxn>
              <a:cxn ang="0">
                <a:pos x="137" y="144"/>
              </a:cxn>
              <a:cxn ang="0">
                <a:pos x="139" y="145"/>
              </a:cxn>
              <a:cxn ang="0">
                <a:pos x="141" y="144"/>
              </a:cxn>
              <a:cxn ang="0">
                <a:pos x="143" y="141"/>
              </a:cxn>
              <a:cxn ang="0">
                <a:pos x="143" y="116"/>
              </a:cxn>
              <a:cxn ang="0">
                <a:pos x="160" y="96"/>
              </a:cxn>
              <a:cxn ang="0">
                <a:pos x="160" y="22"/>
              </a:cxn>
              <a:cxn ang="0">
                <a:pos x="138" y="0"/>
              </a:cxn>
              <a:cxn ang="0">
                <a:pos x="99" y="87"/>
              </a:cxn>
              <a:cxn ang="0">
                <a:pos x="31" y="87"/>
              </a:cxn>
              <a:cxn ang="0">
                <a:pos x="22" y="78"/>
              </a:cxn>
              <a:cxn ang="0">
                <a:pos x="31" y="69"/>
              </a:cxn>
              <a:cxn ang="0">
                <a:pos x="99" y="69"/>
              </a:cxn>
              <a:cxn ang="0">
                <a:pos x="107" y="78"/>
              </a:cxn>
              <a:cxn ang="0">
                <a:pos x="99" y="87"/>
              </a:cxn>
              <a:cxn ang="0">
                <a:pos x="129" y="51"/>
              </a:cxn>
              <a:cxn ang="0">
                <a:pos x="31" y="51"/>
              </a:cxn>
              <a:cxn ang="0">
                <a:pos x="22" y="42"/>
              </a:cxn>
              <a:cxn ang="0">
                <a:pos x="31" y="34"/>
              </a:cxn>
              <a:cxn ang="0">
                <a:pos x="129" y="34"/>
              </a:cxn>
              <a:cxn ang="0">
                <a:pos x="138" y="42"/>
              </a:cxn>
              <a:cxn ang="0">
                <a:pos x="129" y="51"/>
              </a:cxn>
            </a:cxnLst>
            <a:rect l="0" t="0" r="r" b="b"/>
            <a:pathLst>
              <a:path w="160" h="145">
                <a:moveTo>
                  <a:pt x="138" y="0"/>
                </a:moveTo>
                <a:cubicBezTo>
                  <a:pt x="22" y="0"/>
                  <a:pt x="22" y="0"/>
                  <a:pt x="22" y="0"/>
                </a:cubicBezTo>
                <a:cubicBezTo>
                  <a:pt x="10" y="0"/>
                  <a:pt x="0" y="10"/>
                  <a:pt x="0" y="22"/>
                </a:cubicBezTo>
                <a:cubicBezTo>
                  <a:pt x="0" y="96"/>
                  <a:pt x="0" y="96"/>
                  <a:pt x="0" y="96"/>
                </a:cubicBezTo>
                <a:cubicBezTo>
                  <a:pt x="0" y="108"/>
                  <a:pt x="10" y="118"/>
                  <a:pt x="22" y="118"/>
                </a:cubicBezTo>
                <a:cubicBezTo>
                  <a:pt x="97" y="118"/>
                  <a:pt x="97" y="118"/>
                  <a:pt x="97" y="118"/>
                </a:cubicBezTo>
                <a:cubicBezTo>
                  <a:pt x="137" y="144"/>
                  <a:pt x="137" y="144"/>
                  <a:pt x="137" y="144"/>
                </a:cubicBezTo>
                <a:cubicBezTo>
                  <a:pt x="137" y="145"/>
                  <a:pt x="138" y="145"/>
                  <a:pt x="139" y="145"/>
                </a:cubicBezTo>
                <a:cubicBezTo>
                  <a:pt x="140" y="145"/>
                  <a:pt x="140" y="145"/>
                  <a:pt x="141" y="144"/>
                </a:cubicBezTo>
                <a:cubicBezTo>
                  <a:pt x="142" y="144"/>
                  <a:pt x="143" y="142"/>
                  <a:pt x="143" y="141"/>
                </a:cubicBezTo>
                <a:cubicBezTo>
                  <a:pt x="143" y="116"/>
                  <a:pt x="143" y="116"/>
                  <a:pt x="143" y="116"/>
                </a:cubicBezTo>
                <a:cubicBezTo>
                  <a:pt x="151" y="113"/>
                  <a:pt x="160" y="106"/>
                  <a:pt x="160" y="96"/>
                </a:cubicBezTo>
                <a:cubicBezTo>
                  <a:pt x="160" y="22"/>
                  <a:pt x="160" y="22"/>
                  <a:pt x="160" y="22"/>
                </a:cubicBezTo>
                <a:cubicBezTo>
                  <a:pt x="160" y="10"/>
                  <a:pt x="150" y="0"/>
                  <a:pt x="138" y="0"/>
                </a:cubicBezTo>
                <a:close/>
                <a:moveTo>
                  <a:pt x="99" y="87"/>
                </a:moveTo>
                <a:cubicBezTo>
                  <a:pt x="31" y="87"/>
                  <a:pt x="31" y="87"/>
                  <a:pt x="31" y="87"/>
                </a:cubicBezTo>
                <a:cubicBezTo>
                  <a:pt x="26" y="87"/>
                  <a:pt x="22" y="83"/>
                  <a:pt x="22" y="78"/>
                </a:cubicBezTo>
                <a:cubicBezTo>
                  <a:pt x="22" y="73"/>
                  <a:pt x="26" y="69"/>
                  <a:pt x="31" y="69"/>
                </a:cubicBezTo>
                <a:cubicBezTo>
                  <a:pt x="99" y="69"/>
                  <a:pt x="99" y="69"/>
                  <a:pt x="99" y="69"/>
                </a:cubicBezTo>
                <a:cubicBezTo>
                  <a:pt x="104" y="69"/>
                  <a:pt x="107" y="73"/>
                  <a:pt x="107" y="78"/>
                </a:cubicBezTo>
                <a:cubicBezTo>
                  <a:pt x="107" y="83"/>
                  <a:pt x="104" y="87"/>
                  <a:pt x="99" y="87"/>
                </a:cubicBezTo>
                <a:close/>
                <a:moveTo>
                  <a:pt x="129" y="51"/>
                </a:moveTo>
                <a:cubicBezTo>
                  <a:pt x="31" y="51"/>
                  <a:pt x="31" y="51"/>
                  <a:pt x="31" y="51"/>
                </a:cubicBezTo>
                <a:cubicBezTo>
                  <a:pt x="26" y="51"/>
                  <a:pt x="22" y="47"/>
                  <a:pt x="22" y="42"/>
                </a:cubicBezTo>
                <a:cubicBezTo>
                  <a:pt x="22" y="38"/>
                  <a:pt x="26" y="34"/>
                  <a:pt x="31" y="34"/>
                </a:cubicBezTo>
                <a:cubicBezTo>
                  <a:pt x="129" y="34"/>
                  <a:pt x="129" y="34"/>
                  <a:pt x="129" y="34"/>
                </a:cubicBezTo>
                <a:cubicBezTo>
                  <a:pt x="134" y="34"/>
                  <a:pt x="138" y="38"/>
                  <a:pt x="138" y="42"/>
                </a:cubicBezTo>
                <a:cubicBezTo>
                  <a:pt x="138" y="47"/>
                  <a:pt x="134" y="51"/>
                  <a:pt x="129" y="51"/>
                </a:cubicBezTo>
                <a:close/>
              </a:path>
            </a:pathLst>
          </a:custGeom>
          <a:solidFill>
            <a:srgbClr val="FFFFFF"/>
          </a:solidFill>
          <a:ln w="9525">
            <a:noFill/>
            <a:round/>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9" name="Freeform 60"/>
          <p:cNvSpPr>
            <a:spLocks noEditPoints="1"/>
          </p:cNvSpPr>
          <p:nvPr/>
        </p:nvSpPr>
        <p:spPr bwMode="auto">
          <a:xfrm>
            <a:off x="6985899" y="2746815"/>
            <a:ext cx="674688" cy="674688"/>
          </a:xfrm>
          <a:custGeom>
            <a:avLst/>
            <a:gdLst/>
            <a:ahLst/>
            <a:cxnLst>
              <a:cxn ang="0">
                <a:pos x="154" y="70"/>
              </a:cxn>
              <a:cxn ang="0">
                <a:pos x="149" y="59"/>
              </a:cxn>
              <a:cxn ang="0">
                <a:pos x="164" y="40"/>
              </a:cxn>
              <a:cxn ang="0">
                <a:pos x="146" y="19"/>
              </a:cxn>
              <a:cxn ang="0">
                <a:pos x="121" y="31"/>
              </a:cxn>
              <a:cxn ang="0">
                <a:pos x="110" y="26"/>
              </a:cxn>
              <a:cxn ang="0">
                <a:pos x="101" y="0"/>
              </a:cxn>
              <a:cxn ang="0">
                <a:pos x="70" y="9"/>
              </a:cxn>
              <a:cxn ang="0">
                <a:pos x="66" y="32"/>
              </a:cxn>
              <a:cxn ang="0">
                <a:pos x="47" y="19"/>
              </a:cxn>
              <a:cxn ang="0">
                <a:pos x="19" y="34"/>
              </a:cxn>
              <a:cxn ang="0">
                <a:pos x="19" y="47"/>
              </a:cxn>
              <a:cxn ang="0">
                <a:pos x="32" y="66"/>
              </a:cxn>
              <a:cxn ang="0">
                <a:pos x="9" y="70"/>
              </a:cxn>
              <a:cxn ang="0">
                <a:pos x="0" y="101"/>
              </a:cxn>
              <a:cxn ang="0">
                <a:pos x="26" y="110"/>
              </a:cxn>
              <a:cxn ang="0">
                <a:pos x="31" y="121"/>
              </a:cxn>
              <a:cxn ang="0">
                <a:pos x="16" y="139"/>
              </a:cxn>
              <a:cxn ang="0">
                <a:pos x="34" y="161"/>
              </a:cxn>
              <a:cxn ang="0">
                <a:pos x="59" y="149"/>
              </a:cxn>
              <a:cxn ang="0">
                <a:pos x="70" y="154"/>
              </a:cxn>
              <a:cxn ang="0">
                <a:pos x="79" y="180"/>
              </a:cxn>
              <a:cxn ang="0">
                <a:pos x="110" y="171"/>
              </a:cxn>
              <a:cxn ang="0">
                <a:pos x="114" y="148"/>
              </a:cxn>
              <a:cxn ang="0">
                <a:pos x="133" y="161"/>
              </a:cxn>
              <a:cxn ang="0">
                <a:pos x="161" y="146"/>
              </a:cxn>
              <a:cxn ang="0">
                <a:pos x="161" y="133"/>
              </a:cxn>
              <a:cxn ang="0">
                <a:pos x="148" y="114"/>
              </a:cxn>
              <a:cxn ang="0">
                <a:pos x="171" y="110"/>
              </a:cxn>
              <a:cxn ang="0">
                <a:pos x="180" y="79"/>
              </a:cxn>
              <a:cxn ang="0">
                <a:pos x="90" y="113"/>
              </a:cxn>
              <a:cxn ang="0">
                <a:pos x="90" y="67"/>
              </a:cxn>
              <a:cxn ang="0">
                <a:pos x="90" y="113"/>
              </a:cxn>
            </a:cxnLst>
            <a:rect l="0" t="0" r="r" b="b"/>
            <a:pathLst>
              <a:path w="180" h="180">
                <a:moveTo>
                  <a:pt x="171" y="70"/>
                </a:moveTo>
                <a:cubicBezTo>
                  <a:pt x="154" y="70"/>
                  <a:pt x="154" y="70"/>
                  <a:pt x="154" y="70"/>
                </a:cubicBezTo>
                <a:cubicBezTo>
                  <a:pt x="151" y="70"/>
                  <a:pt x="149" y="68"/>
                  <a:pt x="148" y="66"/>
                </a:cubicBezTo>
                <a:cubicBezTo>
                  <a:pt x="147" y="63"/>
                  <a:pt x="147" y="61"/>
                  <a:pt x="149" y="59"/>
                </a:cubicBezTo>
                <a:cubicBezTo>
                  <a:pt x="161" y="47"/>
                  <a:pt x="161" y="47"/>
                  <a:pt x="161" y="47"/>
                </a:cubicBezTo>
                <a:cubicBezTo>
                  <a:pt x="163" y="45"/>
                  <a:pt x="164" y="43"/>
                  <a:pt x="164" y="40"/>
                </a:cubicBezTo>
                <a:cubicBezTo>
                  <a:pt x="164" y="38"/>
                  <a:pt x="163" y="36"/>
                  <a:pt x="161" y="34"/>
                </a:cubicBezTo>
                <a:cubicBezTo>
                  <a:pt x="146" y="19"/>
                  <a:pt x="146" y="19"/>
                  <a:pt x="146" y="19"/>
                </a:cubicBezTo>
                <a:cubicBezTo>
                  <a:pt x="142" y="15"/>
                  <a:pt x="136" y="15"/>
                  <a:pt x="133" y="19"/>
                </a:cubicBezTo>
                <a:cubicBezTo>
                  <a:pt x="121" y="31"/>
                  <a:pt x="121" y="31"/>
                  <a:pt x="121" y="31"/>
                </a:cubicBezTo>
                <a:cubicBezTo>
                  <a:pt x="119" y="32"/>
                  <a:pt x="116" y="33"/>
                  <a:pt x="114" y="32"/>
                </a:cubicBezTo>
                <a:cubicBezTo>
                  <a:pt x="111" y="31"/>
                  <a:pt x="110" y="29"/>
                  <a:pt x="110" y="26"/>
                </a:cubicBezTo>
                <a:cubicBezTo>
                  <a:pt x="110" y="9"/>
                  <a:pt x="110" y="9"/>
                  <a:pt x="110" y="9"/>
                </a:cubicBezTo>
                <a:cubicBezTo>
                  <a:pt x="110" y="4"/>
                  <a:pt x="106" y="0"/>
                  <a:pt x="101" y="0"/>
                </a:cubicBezTo>
                <a:cubicBezTo>
                  <a:pt x="79" y="0"/>
                  <a:pt x="79" y="0"/>
                  <a:pt x="79" y="0"/>
                </a:cubicBezTo>
                <a:cubicBezTo>
                  <a:pt x="74" y="0"/>
                  <a:pt x="70" y="4"/>
                  <a:pt x="70" y="9"/>
                </a:cubicBezTo>
                <a:cubicBezTo>
                  <a:pt x="70" y="26"/>
                  <a:pt x="70" y="26"/>
                  <a:pt x="70" y="26"/>
                </a:cubicBezTo>
                <a:cubicBezTo>
                  <a:pt x="70" y="29"/>
                  <a:pt x="68" y="31"/>
                  <a:pt x="66" y="32"/>
                </a:cubicBezTo>
                <a:cubicBezTo>
                  <a:pt x="63" y="33"/>
                  <a:pt x="61" y="32"/>
                  <a:pt x="59" y="31"/>
                </a:cubicBezTo>
                <a:cubicBezTo>
                  <a:pt x="47" y="19"/>
                  <a:pt x="47" y="19"/>
                  <a:pt x="47" y="19"/>
                </a:cubicBezTo>
                <a:cubicBezTo>
                  <a:pt x="43" y="15"/>
                  <a:pt x="37" y="15"/>
                  <a:pt x="34" y="19"/>
                </a:cubicBezTo>
                <a:cubicBezTo>
                  <a:pt x="19" y="34"/>
                  <a:pt x="19" y="34"/>
                  <a:pt x="19" y="34"/>
                </a:cubicBezTo>
                <a:cubicBezTo>
                  <a:pt x="17" y="36"/>
                  <a:pt x="16" y="38"/>
                  <a:pt x="16" y="40"/>
                </a:cubicBezTo>
                <a:cubicBezTo>
                  <a:pt x="16" y="43"/>
                  <a:pt x="17" y="45"/>
                  <a:pt x="19" y="47"/>
                </a:cubicBezTo>
                <a:cubicBezTo>
                  <a:pt x="31" y="59"/>
                  <a:pt x="31" y="59"/>
                  <a:pt x="31" y="59"/>
                </a:cubicBezTo>
                <a:cubicBezTo>
                  <a:pt x="32" y="61"/>
                  <a:pt x="33" y="63"/>
                  <a:pt x="32" y="66"/>
                </a:cubicBezTo>
                <a:cubicBezTo>
                  <a:pt x="31" y="68"/>
                  <a:pt x="29" y="70"/>
                  <a:pt x="26" y="70"/>
                </a:cubicBezTo>
                <a:cubicBezTo>
                  <a:pt x="9" y="70"/>
                  <a:pt x="9" y="70"/>
                  <a:pt x="9" y="70"/>
                </a:cubicBezTo>
                <a:cubicBezTo>
                  <a:pt x="4" y="70"/>
                  <a:pt x="0" y="74"/>
                  <a:pt x="0" y="79"/>
                </a:cubicBezTo>
                <a:cubicBezTo>
                  <a:pt x="0" y="101"/>
                  <a:pt x="0" y="101"/>
                  <a:pt x="0" y="101"/>
                </a:cubicBezTo>
                <a:cubicBezTo>
                  <a:pt x="0" y="106"/>
                  <a:pt x="4" y="110"/>
                  <a:pt x="9" y="110"/>
                </a:cubicBezTo>
                <a:cubicBezTo>
                  <a:pt x="26" y="110"/>
                  <a:pt x="26" y="110"/>
                  <a:pt x="26" y="110"/>
                </a:cubicBezTo>
                <a:cubicBezTo>
                  <a:pt x="29" y="110"/>
                  <a:pt x="31" y="111"/>
                  <a:pt x="32" y="114"/>
                </a:cubicBezTo>
                <a:cubicBezTo>
                  <a:pt x="33" y="116"/>
                  <a:pt x="32" y="119"/>
                  <a:pt x="31" y="121"/>
                </a:cubicBezTo>
                <a:cubicBezTo>
                  <a:pt x="19" y="133"/>
                  <a:pt x="19" y="133"/>
                  <a:pt x="19" y="133"/>
                </a:cubicBezTo>
                <a:cubicBezTo>
                  <a:pt x="17" y="135"/>
                  <a:pt x="16" y="137"/>
                  <a:pt x="16" y="139"/>
                </a:cubicBezTo>
                <a:cubicBezTo>
                  <a:pt x="16" y="142"/>
                  <a:pt x="17" y="144"/>
                  <a:pt x="19" y="146"/>
                </a:cubicBezTo>
                <a:cubicBezTo>
                  <a:pt x="34" y="161"/>
                  <a:pt x="34" y="161"/>
                  <a:pt x="34" y="161"/>
                </a:cubicBezTo>
                <a:cubicBezTo>
                  <a:pt x="37" y="165"/>
                  <a:pt x="43" y="165"/>
                  <a:pt x="47" y="161"/>
                </a:cubicBezTo>
                <a:cubicBezTo>
                  <a:pt x="59" y="149"/>
                  <a:pt x="59" y="149"/>
                  <a:pt x="59" y="149"/>
                </a:cubicBezTo>
                <a:cubicBezTo>
                  <a:pt x="61" y="147"/>
                  <a:pt x="63" y="147"/>
                  <a:pt x="66" y="148"/>
                </a:cubicBezTo>
                <a:cubicBezTo>
                  <a:pt x="68" y="149"/>
                  <a:pt x="70" y="151"/>
                  <a:pt x="70" y="154"/>
                </a:cubicBezTo>
                <a:cubicBezTo>
                  <a:pt x="70" y="171"/>
                  <a:pt x="70" y="171"/>
                  <a:pt x="70" y="171"/>
                </a:cubicBezTo>
                <a:cubicBezTo>
                  <a:pt x="70" y="176"/>
                  <a:pt x="74" y="180"/>
                  <a:pt x="79" y="180"/>
                </a:cubicBezTo>
                <a:cubicBezTo>
                  <a:pt x="101" y="180"/>
                  <a:pt x="101" y="180"/>
                  <a:pt x="101" y="180"/>
                </a:cubicBezTo>
                <a:cubicBezTo>
                  <a:pt x="106" y="180"/>
                  <a:pt x="110" y="176"/>
                  <a:pt x="110" y="171"/>
                </a:cubicBezTo>
                <a:cubicBezTo>
                  <a:pt x="110" y="154"/>
                  <a:pt x="110" y="154"/>
                  <a:pt x="110" y="154"/>
                </a:cubicBezTo>
                <a:cubicBezTo>
                  <a:pt x="110" y="151"/>
                  <a:pt x="111" y="149"/>
                  <a:pt x="114" y="148"/>
                </a:cubicBezTo>
                <a:cubicBezTo>
                  <a:pt x="116" y="147"/>
                  <a:pt x="119" y="147"/>
                  <a:pt x="121" y="149"/>
                </a:cubicBezTo>
                <a:cubicBezTo>
                  <a:pt x="133" y="161"/>
                  <a:pt x="133" y="161"/>
                  <a:pt x="133" y="161"/>
                </a:cubicBezTo>
                <a:cubicBezTo>
                  <a:pt x="136" y="165"/>
                  <a:pt x="142" y="165"/>
                  <a:pt x="146" y="161"/>
                </a:cubicBezTo>
                <a:cubicBezTo>
                  <a:pt x="161" y="146"/>
                  <a:pt x="161" y="146"/>
                  <a:pt x="161" y="146"/>
                </a:cubicBezTo>
                <a:cubicBezTo>
                  <a:pt x="163" y="144"/>
                  <a:pt x="164" y="142"/>
                  <a:pt x="164" y="139"/>
                </a:cubicBezTo>
                <a:cubicBezTo>
                  <a:pt x="164" y="137"/>
                  <a:pt x="163" y="135"/>
                  <a:pt x="161" y="133"/>
                </a:cubicBezTo>
                <a:cubicBezTo>
                  <a:pt x="149" y="121"/>
                  <a:pt x="149" y="121"/>
                  <a:pt x="149" y="121"/>
                </a:cubicBezTo>
                <a:cubicBezTo>
                  <a:pt x="147" y="119"/>
                  <a:pt x="147" y="116"/>
                  <a:pt x="148" y="114"/>
                </a:cubicBezTo>
                <a:cubicBezTo>
                  <a:pt x="149" y="111"/>
                  <a:pt x="151" y="110"/>
                  <a:pt x="154" y="110"/>
                </a:cubicBezTo>
                <a:cubicBezTo>
                  <a:pt x="171" y="110"/>
                  <a:pt x="171" y="110"/>
                  <a:pt x="171" y="110"/>
                </a:cubicBezTo>
                <a:cubicBezTo>
                  <a:pt x="176" y="110"/>
                  <a:pt x="180" y="106"/>
                  <a:pt x="180" y="101"/>
                </a:cubicBezTo>
                <a:cubicBezTo>
                  <a:pt x="180" y="79"/>
                  <a:pt x="180" y="79"/>
                  <a:pt x="180" y="79"/>
                </a:cubicBezTo>
                <a:cubicBezTo>
                  <a:pt x="180" y="74"/>
                  <a:pt x="176" y="70"/>
                  <a:pt x="171" y="70"/>
                </a:cubicBezTo>
                <a:close/>
                <a:moveTo>
                  <a:pt x="90" y="113"/>
                </a:moveTo>
                <a:cubicBezTo>
                  <a:pt x="77" y="113"/>
                  <a:pt x="67" y="103"/>
                  <a:pt x="67" y="90"/>
                </a:cubicBezTo>
                <a:cubicBezTo>
                  <a:pt x="67" y="77"/>
                  <a:pt x="77" y="67"/>
                  <a:pt x="90" y="67"/>
                </a:cubicBezTo>
                <a:cubicBezTo>
                  <a:pt x="103" y="67"/>
                  <a:pt x="113" y="77"/>
                  <a:pt x="113" y="90"/>
                </a:cubicBezTo>
                <a:cubicBezTo>
                  <a:pt x="113" y="103"/>
                  <a:pt x="103" y="113"/>
                  <a:pt x="90" y="113"/>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0" name="文本框 9"/>
          <p:cNvSpPr txBox="1"/>
          <p:nvPr/>
        </p:nvSpPr>
        <p:spPr>
          <a:xfrm>
            <a:off x="1339478" y="4757631"/>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1" name="文本框 10"/>
          <p:cNvSpPr txBox="1"/>
          <p:nvPr/>
        </p:nvSpPr>
        <p:spPr>
          <a:xfrm>
            <a:off x="1339476" y="4334086"/>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12" name="文本框 11"/>
          <p:cNvSpPr txBox="1"/>
          <p:nvPr/>
        </p:nvSpPr>
        <p:spPr>
          <a:xfrm>
            <a:off x="3799364" y="4757631"/>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3" name="文本框 12"/>
          <p:cNvSpPr txBox="1"/>
          <p:nvPr/>
        </p:nvSpPr>
        <p:spPr>
          <a:xfrm>
            <a:off x="3799362" y="4334086"/>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14" name="文本框 13"/>
          <p:cNvSpPr txBox="1"/>
          <p:nvPr/>
        </p:nvSpPr>
        <p:spPr>
          <a:xfrm>
            <a:off x="6259250" y="4801633"/>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5" name="文本框 14"/>
          <p:cNvSpPr txBox="1"/>
          <p:nvPr/>
        </p:nvSpPr>
        <p:spPr>
          <a:xfrm>
            <a:off x="6259248" y="4378088"/>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16" name="文本框 15"/>
          <p:cNvSpPr txBox="1"/>
          <p:nvPr/>
        </p:nvSpPr>
        <p:spPr>
          <a:xfrm>
            <a:off x="8681462" y="4816042"/>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7" name="文本框 16"/>
          <p:cNvSpPr txBox="1"/>
          <p:nvPr/>
        </p:nvSpPr>
        <p:spPr>
          <a:xfrm>
            <a:off x="8681460" y="4392497"/>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18" name="矩形 17"/>
          <p:cNvSpPr/>
          <p:nvPr/>
        </p:nvSpPr>
        <p:spPr>
          <a:xfrm>
            <a:off x="666115" y="489585"/>
            <a:ext cx="590550" cy="59055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Tree>
  </p:cSld>
  <p:clrMapOvr>
    <a:masterClrMapping/>
  </p:clrMapOvr>
  <p:transition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12" presetClass="entr" presetSubtype="4"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p:tgtEl>
                                          <p:spTgt spid="10"/>
                                        </p:tgtEl>
                                        <p:attrNameLst>
                                          <p:attrName>ppt_y</p:attrName>
                                        </p:attrNameLst>
                                      </p:cBhvr>
                                      <p:tavLst>
                                        <p:tav tm="0">
                                          <p:val>
                                            <p:strVal val="#ppt_y+#ppt_h*1.125000"/>
                                          </p:val>
                                        </p:tav>
                                        <p:tav tm="100000">
                                          <p:val>
                                            <p:strVal val="#ppt_y"/>
                                          </p:val>
                                        </p:tav>
                                      </p:tavLst>
                                    </p:anim>
                                    <p:animEffect transition="in" filter="wipe(up)">
                                      <p:cBhvr>
                                        <p:cTn id="49" dur="500"/>
                                        <p:tgtEl>
                                          <p:spTgt spid="10"/>
                                        </p:tgtEl>
                                      </p:cBhvr>
                                    </p:animEffect>
                                  </p:childTnLst>
                                </p:cTn>
                              </p:par>
                            </p:childTnLst>
                          </p:cTn>
                        </p:par>
                        <p:par>
                          <p:cTn id="50" fill="hold">
                            <p:stCondLst>
                              <p:cond delay="1500"/>
                            </p:stCondLst>
                            <p:childTnLst>
                              <p:par>
                                <p:cTn id="51" presetID="12" presetClass="entr" presetSubtype="4"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p:tgtEl>
                                          <p:spTgt spid="11"/>
                                        </p:tgtEl>
                                        <p:attrNameLst>
                                          <p:attrName>ppt_y</p:attrName>
                                        </p:attrNameLst>
                                      </p:cBhvr>
                                      <p:tavLst>
                                        <p:tav tm="0">
                                          <p:val>
                                            <p:strVal val="#ppt_y+#ppt_h*1.125000"/>
                                          </p:val>
                                        </p:tav>
                                        <p:tav tm="100000">
                                          <p:val>
                                            <p:strVal val="#ppt_y"/>
                                          </p:val>
                                        </p:tav>
                                      </p:tavLst>
                                    </p:anim>
                                    <p:animEffect transition="in" filter="wipe(up)">
                                      <p:cBhvr>
                                        <p:cTn id="54" dur="500"/>
                                        <p:tgtEl>
                                          <p:spTgt spid="11"/>
                                        </p:tgtEl>
                                      </p:cBhvr>
                                    </p:animEffect>
                                  </p:childTnLst>
                                </p:cTn>
                              </p:par>
                            </p:childTnLst>
                          </p:cTn>
                        </p:par>
                        <p:par>
                          <p:cTn id="55" fill="hold">
                            <p:stCondLst>
                              <p:cond delay="2000"/>
                            </p:stCondLst>
                            <p:childTnLst>
                              <p:par>
                                <p:cTn id="56" presetID="12" presetClass="entr" presetSubtype="4"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p:tgtEl>
                                          <p:spTgt spid="12"/>
                                        </p:tgtEl>
                                        <p:attrNameLst>
                                          <p:attrName>ppt_y</p:attrName>
                                        </p:attrNameLst>
                                      </p:cBhvr>
                                      <p:tavLst>
                                        <p:tav tm="0">
                                          <p:val>
                                            <p:strVal val="#ppt_y+#ppt_h*1.125000"/>
                                          </p:val>
                                        </p:tav>
                                        <p:tav tm="100000">
                                          <p:val>
                                            <p:strVal val="#ppt_y"/>
                                          </p:val>
                                        </p:tav>
                                      </p:tavLst>
                                    </p:anim>
                                    <p:animEffect transition="in" filter="wipe(up)">
                                      <p:cBhvr>
                                        <p:cTn id="59" dur="500"/>
                                        <p:tgtEl>
                                          <p:spTgt spid="12"/>
                                        </p:tgtEl>
                                      </p:cBhvr>
                                    </p:animEffect>
                                  </p:childTnLst>
                                </p:cTn>
                              </p:par>
                            </p:childTnLst>
                          </p:cTn>
                        </p:par>
                        <p:par>
                          <p:cTn id="60" fill="hold">
                            <p:stCondLst>
                              <p:cond delay="2500"/>
                            </p:stCondLst>
                            <p:childTnLst>
                              <p:par>
                                <p:cTn id="61" presetID="12" presetClass="entr" presetSubtype="4"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p:tgtEl>
                                          <p:spTgt spid="13"/>
                                        </p:tgtEl>
                                        <p:attrNameLst>
                                          <p:attrName>ppt_y</p:attrName>
                                        </p:attrNameLst>
                                      </p:cBhvr>
                                      <p:tavLst>
                                        <p:tav tm="0">
                                          <p:val>
                                            <p:strVal val="#ppt_y+#ppt_h*1.125000"/>
                                          </p:val>
                                        </p:tav>
                                        <p:tav tm="100000">
                                          <p:val>
                                            <p:strVal val="#ppt_y"/>
                                          </p:val>
                                        </p:tav>
                                      </p:tavLst>
                                    </p:anim>
                                    <p:animEffect transition="in" filter="wipe(up)">
                                      <p:cBhvr>
                                        <p:cTn id="64" dur="500"/>
                                        <p:tgtEl>
                                          <p:spTgt spid="13"/>
                                        </p:tgtEl>
                                      </p:cBhvr>
                                    </p:animEffect>
                                  </p:childTnLst>
                                </p:cTn>
                              </p:par>
                            </p:childTnLst>
                          </p:cTn>
                        </p:par>
                        <p:par>
                          <p:cTn id="65" fill="hold">
                            <p:stCondLst>
                              <p:cond delay="3000"/>
                            </p:stCondLst>
                            <p:childTnLst>
                              <p:par>
                                <p:cTn id="66" presetID="12" presetClass="entr" presetSubtype="4"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500"/>
                                        <p:tgtEl>
                                          <p:spTgt spid="14"/>
                                        </p:tgtEl>
                                        <p:attrNameLst>
                                          <p:attrName>ppt_y</p:attrName>
                                        </p:attrNameLst>
                                      </p:cBhvr>
                                      <p:tavLst>
                                        <p:tav tm="0">
                                          <p:val>
                                            <p:strVal val="#ppt_y+#ppt_h*1.125000"/>
                                          </p:val>
                                        </p:tav>
                                        <p:tav tm="100000">
                                          <p:val>
                                            <p:strVal val="#ppt_y"/>
                                          </p:val>
                                        </p:tav>
                                      </p:tavLst>
                                    </p:anim>
                                    <p:animEffect transition="in" filter="wipe(up)">
                                      <p:cBhvr>
                                        <p:cTn id="69" dur="500"/>
                                        <p:tgtEl>
                                          <p:spTgt spid="14"/>
                                        </p:tgtEl>
                                      </p:cBhvr>
                                    </p:animEffect>
                                  </p:childTnLst>
                                </p:cTn>
                              </p:par>
                            </p:childTnLst>
                          </p:cTn>
                        </p:par>
                        <p:par>
                          <p:cTn id="70" fill="hold">
                            <p:stCondLst>
                              <p:cond delay="3500"/>
                            </p:stCondLst>
                            <p:childTnLst>
                              <p:par>
                                <p:cTn id="71" presetID="12" presetClass="entr" presetSubtype="4"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p:tgtEl>
                                          <p:spTgt spid="15"/>
                                        </p:tgtEl>
                                        <p:attrNameLst>
                                          <p:attrName>ppt_y</p:attrName>
                                        </p:attrNameLst>
                                      </p:cBhvr>
                                      <p:tavLst>
                                        <p:tav tm="0">
                                          <p:val>
                                            <p:strVal val="#ppt_y+#ppt_h*1.125000"/>
                                          </p:val>
                                        </p:tav>
                                        <p:tav tm="100000">
                                          <p:val>
                                            <p:strVal val="#ppt_y"/>
                                          </p:val>
                                        </p:tav>
                                      </p:tavLst>
                                    </p:anim>
                                    <p:animEffect transition="in" filter="wipe(up)">
                                      <p:cBhvr>
                                        <p:cTn id="74" dur="500"/>
                                        <p:tgtEl>
                                          <p:spTgt spid="15"/>
                                        </p:tgtEl>
                                      </p:cBhvr>
                                    </p:animEffect>
                                  </p:childTnLst>
                                </p:cTn>
                              </p:par>
                            </p:childTnLst>
                          </p:cTn>
                        </p:par>
                        <p:par>
                          <p:cTn id="75" fill="hold">
                            <p:stCondLst>
                              <p:cond delay="4000"/>
                            </p:stCondLst>
                            <p:childTnLst>
                              <p:par>
                                <p:cTn id="76" presetID="1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additive="base">
                                        <p:cTn id="78" dur="500"/>
                                        <p:tgtEl>
                                          <p:spTgt spid="16"/>
                                        </p:tgtEl>
                                        <p:attrNameLst>
                                          <p:attrName>ppt_y</p:attrName>
                                        </p:attrNameLst>
                                      </p:cBhvr>
                                      <p:tavLst>
                                        <p:tav tm="0">
                                          <p:val>
                                            <p:strVal val="#ppt_y+#ppt_h*1.125000"/>
                                          </p:val>
                                        </p:tav>
                                        <p:tav tm="100000">
                                          <p:val>
                                            <p:strVal val="#ppt_y"/>
                                          </p:val>
                                        </p:tav>
                                      </p:tavLst>
                                    </p:anim>
                                    <p:animEffect transition="in" filter="wipe(up)">
                                      <p:cBhvr>
                                        <p:cTn id="79" dur="500"/>
                                        <p:tgtEl>
                                          <p:spTgt spid="16"/>
                                        </p:tgtEl>
                                      </p:cBhvr>
                                    </p:animEffect>
                                  </p:childTnLst>
                                </p:cTn>
                              </p:par>
                            </p:childTnLst>
                          </p:cTn>
                        </p:par>
                        <p:par>
                          <p:cTn id="80" fill="hold">
                            <p:stCondLst>
                              <p:cond delay="4500"/>
                            </p:stCondLst>
                            <p:childTnLst>
                              <p:par>
                                <p:cTn id="81" presetID="1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p:tgtEl>
                                          <p:spTgt spid="17"/>
                                        </p:tgtEl>
                                        <p:attrNameLst>
                                          <p:attrName>ppt_y</p:attrName>
                                        </p:attrNameLst>
                                      </p:cBhvr>
                                      <p:tavLst>
                                        <p:tav tm="0">
                                          <p:val>
                                            <p:strVal val="#ppt_y+#ppt_h*1.125000"/>
                                          </p:val>
                                        </p:tav>
                                        <p:tav tm="100000">
                                          <p:val>
                                            <p:strVal val="#ppt_y"/>
                                          </p:val>
                                        </p:tav>
                                      </p:tavLst>
                                    </p:anim>
                                    <p:animEffect transition="in" filter="wipe(up)">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p:bldP spid="11" grpId="0" bldLvl="0"/>
      <p:bldP spid="12" grpId="0" bldLvl="0"/>
      <p:bldP spid="13" grpId="0" bldLvl="0"/>
      <p:bldP spid="14" grpId="0" bldLvl="0"/>
      <p:bldP spid="15" grpId="0" bldLvl="0"/>
      <p:bldP spid="16" grpId="0" bldLvl="0"/>
      <p:bldP spid="17" grpId="0" bldLvl="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89C0BB7E-DC96-3279-D72B-D73CB392FE89}"/>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6"/>
          <p:cNvSpPr/>
          <p:nvPr/>
        </p:nvSpPr>
        <p:spPr>
          <a:xfrm>
            <a:off x="4896396" y="2652700"/>
            <a:ext cx="1143000" cy="1143000"/>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S</a:t>
            </a:r>
          </a:p>
        </p:txBody>
      </p:sp>
      <p:sp>
        <p:nvSpPr>
          <p:cNvPr id="4" name="圆角矩形 7"/>
          <p:cNvSpPr/>
          <p:nvPr/>
        </p:nvSpPr>
        <p:spPr>
          <a:xfrm>
            <a:off x="6126480" y="2652700"/>
            <a:ext cx="1143000" cy="1143000"/>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W</a:t>
            </a:r>
          </a:p>
        </p:txBody>
      </p:sp>
      <p:sp>
        <p:nvSpPr>
          <p:cNvPr id="5" name="圆角矩形 8"/>
          <p:cNvSpPr/>
          <p:nvPr/>
        </p:nvSpPr>
        <p:spPr>
          <a:xfrm>
            <a:off x="6126480" y="3882784"/>
            <a:ext cx="1143000" cy="1143000"/>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O</a:t>
            </a:r>
          </a:p>
        </p:txBody>
      </p:sp>
      <p:sp>
        <p:nvSpPr>
          <p:cNvPr id="6" name="圆角矩形 9"/>
          <p:cNvSpPr/>
          <p:nvPr/>
        </p:nvSpPr>
        <p:spPr>
          <a:xfrm>
            <a:off x="4896396" y="3882784"/>
            <a:ext cx="1143000" cy="1143000"/>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T</a:t>
            </a:r>
          </a:p>
        </p:txBody>
      </p:sp>
      <p:sp>
        <p:nvSpPr>
          <p:cNvPr id="7" name="文本框 6"/>
          <p:cNvSpPr txBox="1"/>
          <p:nvPr/>
        </p:nvSpPr>
        <p:spPr>
          <a:xfrm>
            <a:off x="1255581" y="2507184"/>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8" name="TextBox 34"/>
          <p:cNvSpPr txBox="1"/>
          <p:nvPr/>
        </p:nvSpPr>
        <p:spPr>
          <a:xfrm>
            <a:off x="1255581" y="2919998"/>
            <a:ext cx="2735577" cy="737235"/>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ea commodoconsequat.</a:t>
            </a:r>
            <a:endParaRPr kumimoji="0" lang="en-US"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9" name="文本框 8"/>
          <p:cNvSpPr txBox="1"/>
          <p:nvPr/>
        </p:nvSpPr>
        <p:spPr>
          <a:xfrm>
            <a:off x="1255581" y="4551288"/>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0" name="TextBox 34"/>
          <p:cNvSpPr txBox="1"/>
          <p:nvPr/>
        </p:nvSpPr>
        <p:spPr>
          <a:xfrm>
            <a:off x="1255581" y="4964102"/>
            <a:ext cx="2735577" cy="737235"/>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ea commodoconsequat.</a:t>
            </a:r>
            <a:endParaRPr kumimoji="0" lang="en-US"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1" name="文本框 10"/>
          <p:cNvSpPr txBox="1"/>
          <p:nvPr/>
        </p:nvSpPr>
        <p:spPr>
          <a:xfrm>
            <a:off x="8717280" y="2574350"/>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2" name="TextBox 34"/>
          <p:cNvSpPr txBox="1"/>
          <p:nvPr/>
        </p:nvSpPr>
        <p:spPr>
          <a:xfrm>
            <a:off x="8200842" y="3036015"/>
            <a:ext cx="2735577" cy="737235"/>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ea commodoconsequat.</a:t>
            </a:r>
            <a:endParaRPr kumimoji="0" lang="en-US"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3" name="文本框 12"/>
          <p:cNvSpPr txBox="1"/>
          <p:nvPr/>
        </p:nvSpPr>
        <p:spPr>
          <a:xfrm>
            <a:off x="8702039" y="4616187"/>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4" name="TextBox 34"/>
          <p:cNvSpPr txBox="1"/>
          <p:nvPr/>
        </p:nvSpPr>
        <p:spPr>
          <a:xfrm>
            <a:off x="8185601" y="4975926"/>
            <a:ext cx="2735577" cy="737235"/>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ea commodoconsequat.</a:t>
            </a:r>
            <a:endParaRPr kumimoji="0" lang="en-US"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8" name="矩形 17"/>
          <p:cNvSpPr/>
          <p:nvPr/>
        </p:nvSpPr>
        <p:spPr>
          <a:xfrm>
            <a:off x="666115" y="489585"/>
            <a:ext cx="590550" cy="59055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19" name="文本框 18"/>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pic>
        <p:nvPicPr>
          <p:cNvPr id="17" name="图片 16">
            <a:extLst>
              <a:ext uri="{FF2B5EF4-FFF2-40B4-BE49-F238E27FC236}">
                <a16:creationId xmlns:a16="http://schemas.microsoft.com/office/drawing/2014/main" id="{86072131-381C-5683-B94A-E10ED0601F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7697" y="5044302"/>
            <a:ext cx="2867824" cy="1532929"/>
          </a:xfrm>
          <a:prstGeom prst="rect">
            <a:avLst/>
          </a:prstGeom>
        </p:spPr>
      </p:pic>
    </p:spTree>
  </p:cSld>
  <p:clrMapOvr>
    <a:masterClrMapping/>
  </p:clrMapOvr>
  <p:transition advTm="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1+#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1+#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1+#ppt_w/2"/>
                                          </p:val>
                                        </p:tav>
                                        <p:tav tm="100000">
                                          <p:val>
                                            <p:strVal val="#ppt_x"/>
                                          </p:val>
                                        </p:tav>
                                      </p:tavLst>
                                    </p:anim>
                                    <p:anim calcmode="lin" valueType="num">
                                      <p:cBhvr additive="base">
                                        <p:cTn id="5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P spid="11"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E6B43A6-CEFA-C63F-0FB0-03A1AC2BFDC8}"/>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8" descr="118-苏州大学-img0.jpg"/>
          <p:cNvPicPr>
            <a:picLocks noChangeAspect="1"/>
          </p:cNvPicPr>
          <p:nvPr/>
        </p:nvPicPr>
        <p:blipFill>
          <a:blip r:embed="rId7"/>
          <a:stretch>
            <a:fillRect/>
          </a:stretch>
        </p:blipFill>
        <p:spPr>
          <a:xfrm>
            <a:off x="5902833" y="1299574"/>
            <a:ext cx="4991860" cy="3119913"/>
          </a:xfrm>
          <a:prstGeom prst="rect">
            <a:avLst/>
          </a:prstGeom>
        </p:spPr>
      </p:pic>
      <p:sp>
        <p:nvSpPr>
          <p:cNvPr id="4" name="矩形 3"/>
          <p:cNvSpPr/>
          <p:nvPr/>
        </p:nvSpPr>
        <p:spPr>
          <a:xfrm>
            <a:off x="5172074" y="2165801"/>
            <a:ext cx="5189215" cy="3280519"/>
          </a:xfrm>
          <a:prstGeom prst="rect">
            <a:avLst/>
          </a:prstGeom>
          <a:gradFill>
            <a:gsLst>
              <a:gs pos="0">
                <a:schemeClr val="bg1">
                  <a:lumMod val="95000"/>
                  <a:alpha val="0"/>
                </a:schemeClr>
              </a:gs>
              <a:gs pos="85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45894" y="3386455"/>
            <a:ext cx="8002905" cy="1245235"/>
          </a:xfrm>
          <a:prstGeom prst="rect">
            <a:avLst/>
          </a:prstGeom>
          <a:noFill/>
        </p:spPr>
        <p:txBody>
          <a:bodyPr wrap="square" rtlCol="0">
            <a:spAutoFit/>
          </a:bodyPr>
          <a:lstStyle/>
          <a:p>
            <a:r>
              <a:rPr lang="en-US" altLang="zh-CN" sz="7500" b="1" dirty="0">
                <a:solidFill>
                  <a:srgbClr val="FFFFFF"/>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Thanks</a:t>
            </a:r>
          </a:p>
        </p:txBody>
      </p:sp>
      <p:sp>
        <p:nvSpPr>
          <p:cNvPr id="13" name="文本框 12"/>
          <p:cNvSpPr txBox="1"/>
          <p:nvPr/>
        </p:nvSpPr>
        <p:spPr>
          <a:xfrm>
            <a:off x="11160125" y="1580515"/>
            <a:ext cx="459740"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BUNISESS PLAN</a:t>
            </a:r>
          </a:p>
        </p:txBody>
      </p:sp>
      <p:sp>
        <p:nvSpPr>
          <p:cNvPr id="12" name="文本框 11"/>
          <p:cNvSpPr txBox="1"/>
          <p:nvPr/>
        </p:nvSpPr>
        <p:spPr>
          <a:xfrm>
            <a:off x="1445260" y="2247900"/>
            <a:ext cx="3369945"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6" name="文本框 5"/>
          <p:cNvSpPr txBox="1"/>
          <p:nvPr/>
        </p:nvSpPr>
        <p:spPr>
          <a:xfrm>
            <a:off x="1445895" y="4718050"/>
            <a:ext cx="3369945" cy="459869"/>
          </a:xfrm>
          <a:prstGeom prst="rect">
            <a:avLst/>
          </a:prstGeom>
          <a:noFill/>
        </p:spPr>
        <p:txBody>
          <a:bodyPr wrap="square" rtlCol="0">
            <a:spAutoFit/>
          </a:bodyPr>
          <a:lstStyle/>
          <a:p>
            <a:pPr>
              <a:lnSpc>
                <a:spcPct val="150000"/>
              </a:lnSpc>
            </a:pPr>
            <a:r>
              <a:rPr lang="zh-CN" altLang="en-US" dirty="0">
                <a:solidFill>
                  <a:schemeClr val="bg1"/>
                </a:solidFill>
                <a:latin typeface="微软雅黑 Light" panose="020B0502040204020203" pitchFamily="34" charset="-122"/>
                <a:ea typeface="微软雅黑 Light" panose="020B0502040204020203" pitchFamily="34" charset="-122"/>
              </a:rPr>
              <a:t>报告书</a:t>
            </a:r>
            <a:r>
              <a:rPr lang="en-US" altLang="zh-CN" dirty="0">
                <a:solidFill>
                  <a:schemeClr val="bg1"/>
                </a:solidFill>
                <a:latin typeface="微软雅黑 Light" panose="020B0502040204020203" pitchFamily="34" charset="-122"/>
                <a:ea typeface="微软雅黑 Light" panose="020B0502040204020203" pitchFamily="34" charset="-122"/>
              </a:rPr>
              <a:t>|</a:t>
            </a:r>
            <a:r>
              <a:rPr lang="zh-CN" altLang="en-US" dirty="0">
                <a:solidFill>
                  <a:schemeClr val="bg1"/>
                </a:solidFill>
                <a:latin typeface="微软雅黑 Light" panose="020B0502040204020203" pitchFamily="34" charset="-122"/>
                <a:ea typeface="微软雅黑 Light" panose="020B0502040204020203" pitchFamily="34" charset="-122"/>
              </a:rPr>
              <a:t>毕业答辩</a:t>
            </a:r>
            <a:r>
              <a:rPr lang="en-US" altLang="zh-CN" dirty="0">
                <a:solidFill>
                  <a:schemeClr val="bg1"/>
                </a:solidFill>
                <a:latin typeface="微软雅黑 Light" panose="020B0502040204020203" pitchFamily="34" charset="-122"/>
                <a:ea typeface="微软雅黑 Light" panose="020B0502040204020203" pitchFamily="34" charset="-122"/>
              </a:rPr>
              <a:t>|</a:t>
            </a:r>
            <a:r>
              <a:rPr lang="zh-CN" altLang="en-US" dirty="0">
                <a:solidFill>
                  <a:schemeClr val="bg1"/>
                </a:solidFill>
                <a:latin typeface="微软雅黑 Light" panose="020B0502040204020203" pitchFamily="34" charset="-122"/>
                <a:ea typeface="微软雅黑 Light" panose="020B0502040204020203" pitchFamily="34" charset="-122"/>
              </a:rPr>
              <a:t>汇报工作</a:t>
            </a:r>
          </a:p>
        </p:txBody>
      </p:sp>
      <p:pic>
        <p:nvPicPr>
          <p:cNvPr id="2" name="17897852">
            <a:hlinkClick r:id="" action="ppaction://media"/>
            <a:extLst>
              <a:ext uri="{FF2B5EF4-FFF2-40B4-BE49-F238E27FC236}">
                <a16:creationId xmlns:a16="http://schemas.microsoft.com/office/drawing/2014/main" id="{39FBC77F-29D0-4111-A780-9EE441FB94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541" y="301158"/>
            <a:ext cx="609600" cy="609600"/>
          </a:xfrm>
          <a:prstGeom prst="rect">
            <a:avLst/>
          </a:prstGeom>
        </p:spPr>
      </p:pic>
      <p:grpSp>
        <p:nvGrpSpPr>
          <p:cNvPr id="14" name="组合 13">
            <a:extLst>
              <a:ext uri="{FF2B5EF4-FFF2-40B4-BE49-F238E27FC236}">
                <a16:creationId xmlns:a16="http://schemas.microsoft.com/office/drawing/2014/main" id="{CB62713E-9DD3-27C4-3FA9-024BCE22A5D0}"/>
              </a:ext>
            </a:extLst>
          </p:cNvPr>
          <p:cNvGrpSpPr/>
          <p:nvPr/>
        </p:nvGrpSpPr>
        <p:grpSpPr>
          <a:xfrm>
            <a:off x="11040248" y="630215"/>
            <a:ext cx="697568" cy="697566"/>
            <a:chOff x="10948013" y="469740"/>
            <a:chExt cx="882038" cy="882036"/>
          </a:xfrm>
        </p:grpSpPr>
        <p:sp>
          <p:nvSpPr>
            <p:cNvPr id="15" name="椭圆 14">
              <a:extLst>
                <a:ext uri="{FF2B5EF4-FFF2-40B4-BE49-F238E27FC236}">
                  <a16:creationId xmlns:a16="http://schemas.microsoft.com/office/drawing/2014/main" id="{42F83E1D-C95F-8B5B-5405-4349B258190B}"/>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29" descr="118-苏州大学-logo.png"/>
            <p:cNvPicPr>
              <a:picLocks noChangeAspect="1"/>
            </p:cNvPicPr>
            <p:nvPr/>
          </p:nvPicPr>
          <p:blipFill>
            <a:blip r:embed="rId8"/>
            <a:stretch>
              <a:fillRect/>
            </a:stretch>
          </p:blipFill>
          <p:spPr>
            <a:xfrm>
              <a:off x="10948013" y="469740"/>
              <a:ext cx="882038" cy="882038"/>
            </a:xfrm>
            <a:prstGeom prst="rect">
              <a:avLst/>
            </a:prstGeom>
          </p:spPr>
        </p:pic>
      </p:grpSp>
    </p:spTree>
    <p:extLst>
      <p:ext uri="{BB962C8B-B14F-4D97-AF65-F5344CB8AC3E}">
        <p14:creationId xmlns:p14="http://schemas.microsoft.com/office/powerpoint/2010/main" val="1547499538"/>
      </p:ext>
    </p:extLst>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2"/>
                </p:tgtEl>
              </p:cMediaNode>
            </p:audio>
          </p:childTnLst>
        </p:cTn>
      </p:par>
    </p:tnLst>
    <p:bldLst>
      <p:bldP spid="4" grpId="0" animBg="1"/>
      <p:bldP spid="9" grpId="0"/>
      <p:bldP spid="13" grpId="0"/>
      <p:bldP spid="1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95DBC6D0-2100-636F-51EF-5EF3798E860B}"/>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59865" y="1079500"/>
            <a:ext cx="2089785" cy="2214880"/>
          </a:xfrm>
          <a:prstGeom prst="rect">
            <a:avLst/>
          </a:prstGeom>
          <a:noFill/>
        </p:spPr>
        <p:txBody>
          <a:bodyPr wrap="square" rtlCol="0">
            <a:spAutoFit/>
          </a:bodyPr>
          <a:lstStyle/>
          <a:p>
            <a:pPr algn="dist"/>
            <a:r>
              <a:rPr lang="en-US" altLang="zh-CN" sz="13800" b="1" dirty="0">
                <a:solidFill>
                  <a:schemeClr val="bg1"/>
                </a:solidFill>
                <a:effectLst/>
                <a:latin typeface="字魂59号-创粗黑" panose="00000500000000000000" pitchFamily="2" charset="-122"/>
                <a:ea typeface="字魂59号-创粗黑" panose="00000500000000000000" pitchFamily="2" charset="-122"/>
              </a:rPr>
              <a:t>01</a:t>
            </a:r>
          </a:p>
        </p:txBody>
      </p:sp>
      <p:sp>
        <p:nvSpPr>
          <p:cNvPr id="6" name="十字形 5"/>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160125" y="2277110"/>
            <a:ext cx="459740"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BUNISESS PLAN</a:t>
            </a:r>
          </a:p>
        </p:txBody>
      </p:sp>
      <p:sp>
        <p:nvSpPr>
          <p:cNvPr id="12" name="文本框 11"/>
          <p:cNvSpPr txBox="1"/>
          <p:nvPr/>
        </p:nvSpPr>
        <p:spPr>
          <a:xfrm>
            <a:off x="5688965" y="5120005"/>
            <a:ext cx="4696460"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8" name="文本框 7"/>
          <p:cNvSpPr txBox="1"/>
          <p:nvPr/>
        </p:nvSpPr>
        <p:spPr>
          <a:xfrm>
            <a:off x="1589405" y="3079750"/>
            <a:ext cx="2585720" cy="706755"/>
          </a:xfrm>
          <a:prstGeom prst="rect">
            <a:avLst/>
          </a:prstGeom>
          <a:noFill/>
        </p:spPr>
        <p:txBody>
          <a:bodyPr wrap="square" rtlCol="0">
            <a:spAutoFit/>
          </a:bodyPr>
          <a:lstStyle/>
          <a:p>
            <a:pPr algn="dist"/>
            <a:r>
              <a:rPr lang="zh-CN" altLang="en-US"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输入标题</a:t>
            </a:r>
          </a:p>
        </p:txBody>
      </p:sp>
      <p:sp>
        <p:nvSpPr>
          <p:cNvPr id="10" name="矩形 9"/>
          <p:cNvSpPr/>
          <p:nvPr/>
        </p:nvSpPr>
        <p:spPr>
          <a:xfrm>
            <a:off x="1589405" y="5120005"/>
            <a:ext cx="736600" cy="7366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19" descr="118-苏州大学-img2.jpg"/>
          <p:cNvPicPr>
            <a:picLocks noChangeAspect="1"/>
          </p:cNvPicPr>
          <p:nvPr/>
        </p:nvPicPr>
        <p:blipFill>
          <a:blip r:embed="rId4"/>
          <a:stretch>
            <a:fillRect/>
          </a:stretch>
        </p:blipFill>
        <p:spPr>
          <a:xfrm>
            <a:off x="5009515" y="1490345"/>
            <a:ext cx="5441550" cy="3400969"/>
          </a:xfrm>
          <a:prstGeom prst="rect">
            <a:avLst/>
          </a:prstGeom>
        </p:spPr>
      </p:pic>
      <p:grpSp>
        <p:nvGrpSpPr>
          <p:cNvPr id="11" name="组合 10">
            <a:extLst>
              <a:ext uri="{FF2B5EF4-FFF2-40B4-BE49-F238E27FC236}">
                <a16:creationId xmlns:a16="http://schemas.microsoft.com/office/drawing/2014/main" id="{FD1FDC60-4FB6-DB4A-916B-A8D239905F7B}"/>
              </a:ext>
            </a:extLst>
          </p:cNvPr>
          <p:cNvGrpSpPr/>
          <p:nvPr/>
        </p:nvGrpSpPr>
        <p:grpSpPr>
          <a:xfrm>
            <a:off x="11041211" y="1242844"/>
            <a:ext cx="697568" cy="697566"/>
            <a:chOff x="10948013" y="469740"/>
            <a:chExt cx="882038" cy="882036"/>
          </a:xfrm>
        </p:grpSpPr>
        <p:sp>
          <p:nvSpPr>
            <p:cNvPr id="16" name="椭圆 15">
              <a:extLst>
                <a:ext uri="{FF2B5EF4-FFF2-40B4-BE49-F238E27FC236}">
                  <a16:creationId xmlns:a16="http://schemas.microsoft.com/office/drawing/2014/main" id="{761B838A-AF13-2C59-BBB0-1BF2DBB29551}"/>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1" name="Picture 20" descr="118-苏州大学-logo.png"/>
            <p:cNvPicPr>
              <a:picLocks noChangeAspect="1"/>
            </p:cNvPicPr>
            <p:nvPr/>
          </p:nvPicPr>
          <p:blipFill>
            <a:blip r:embed="rId5"/>
            <a:stretch>
              <a:fillRect/>
            </a:stretch>
          </p:blipFill>
          <p:spPr>
            <a:xfrm>
              <a:off x="10948013" y="469740"/>
              <a:ext cx="882038" cy="882038"/>
            </a:xfrm>
            <a:prstGeom prst="rect">
              <a:avLst/>
            </a:prstGeom>
          </p:spPr>
        </p:pic>
      </p:grpSp>
    </p:spTree>
  </p:cSld>
  <p:clrMapOvr>
    <a:masterClrMapping/>
  </p:clrMapOvr>
  <p:transition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0" name="矩形 9"/>
          <p:cNvSpPr/>
          <p:nvPr/>
        </p:nvSpPr>
        <p:spPr>
          <a:xfrm>
            <a:off x="6337300" y="-36195"/>
            <a:ext cx="4927600" cy="736600"/>
          </a:xfrm>
          <a:prstGeom prst="rect">
            <a:avLst/>
          </a:prstGeom>
          <a:solidFill>
            <a:srgbClr val="EB11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032786F-FBB5-0D0B-D578-0305C40B94C7}"/>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693660" y="1761490"/>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3" name="文本框 2"/>
          <p:cNvSpPr txBox="1"/>
          <p:nvPr/>
        </p:nvSpPr>
        <p:spPr>
          <a:xfrm>
            <a:off x="6455410" y="2345055"/>
            <a:ext cx="4809490" cy="1060450"/>
          </a:xfrm>
          <a:prstGeom prst="rect">
            <a:avLst/>
          </a:prstGeom>
          <a:noFill/>
        </p:spPr>
        <p:txBody>
          <a:bodyPr wrap="square" rtlCol="0">
            <a:spAutoFit/>
          </a:bodyPr>
          <a:lstStyle/>
          <a:p>
            <a:pPr algn="ct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pic>
        <p:nvPicPr>
          <p:cNvPr id="4" name="图片 3" descr="6839"/>
          <p:cNvPicPr>
            <a:picLocks noChangeAspect="1"/>
          </p:cNvPicPr>
          <p:nvPr/>
        </p:nvPicPr>
        <p:blipFill>
          <a:blip r:embed="rId2"/>
          <a:srcRect t="21037" b="7462"/>
          <a:stretch>
            <a:fillRect/>
          </a:stretch>
        </p:blipFill>
        <p:spPr>
          <a:xfrm>
            <a:off x="6296025" y="3704590"/>
            <a:ext cx="5010785" cy="2391410"/>
          </a:xfrm>
          <a:prstGeom prst="rect">
            <a:avLst/>
          </a:prstGeom>
        </p:spPr>
      </p:pic>
      <p:pic>
        <p:nvPicPr>
          <p:cNvPr id="18" name="Picture 17" descr="118-苏州大学-img4.jpg"/>
          <p:cNvPicPr>
            <a:picLocks noChangeAspect="1"/>
          </p:cNvPicPr>
          <p:nvPr/>
        </p:nvPicPr>
        <p:blipFill>
          <a:blip r:embed="rId4"/>
          <a:stretch>
            <a:fillRect/>
          </a:stretch>
        </p:blipFill>
        <p:spPr>
          <a:xfrm>
            <a:off x="1123950" y="1236095"/>
            <a:ext cx="3856990" cy="2410619"/>
          </a:xfrm>
          <a:prstGeom prst="rect">
            <a:avLst/>
          </a:prstGeom>
        </p:spPr>
      </p:pic>
      <p:pic>
        <p:nvPicPr>
          <p:cNvPr id="19" name="Picture 18" descr="118-苏州大学-img6.jpg"/>
          <p:cNvPicPr>
            <a:picLocks noChangeAspect="1"/>
          </p:cNvPicPr>
          <p:nvPr/>
        </p:nvPicPr>
        <p:blipFill>
          <a:blip r:embed="rId5"/>
          <a:stretch>
            <a:fillRect/>
          </a:stretch>
        </p:blipFill>
        <p:spPr>
          <a:xfrm>
            <a:off x="1123950" y="3685381"/>
            <a:ext cx="3856990" cy="2410619"/>
          </a:xfrm>
          <a:prstGeom prst="rect">
            <a:avLst/>
          </a:prstGeom>
        </p:spPr>
      </p:pic>
    </p:spTree>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238E604-6470-A9CD-81CC-0B28AB6979AC}"/>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63245" y="490855"/>
            <a:ext cx="736600" cy="7366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299845" y="2142490"/>
            <a:ext cx="2214880" cy="583565"/>
          </a:xfrm>
          <a:prstGeom prst="rect">
            <a:avLst/>
          </a:prstGeom>
          <a:noFill/>
        </p:spPr>
        <p:txBody>
          <a:bodyPr wrap="none" rtlCol="0">
            <a:spAutoFit/>
          </a:bodyPr>
          <a:lstStyle/>
          <a:p>
            <a:pPr algn="l"/>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3" name="文本框 2"/>
          <p:cNvSpPr txBox="1"/>
          <p:nvPr/>
        </p:nvSpPr>
        <p:spPr>
          <a:xfrm>
            <a:off x="1299845" y="3121660"/>
            <a:ext cx="3475990" cy="1383665"/>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5" name="文本框 4"/>
          <p:cNvSpPr txBox="1"/>
          <p:nvPr/>
        </p:nvSpPr>
        <p:spPr>
          <a:xfrm>
            <a:off x="9535795" y="2152015"/>
            <a:ext cx="2029460" cy="2353310"/>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pic>
        <p:nvPicPr>
          <p:cNvPr id="11" name="Picture 10" descr="118-苏州大学-img5.jpg"/>
          <p:cNvPicPr>
            <a:picLocks noChangeAspect="1"/>
          </p:cNvPicPr>
          <p:nvPr/>
        </p:nvPicPr>
        <p:blipFill>
          <a:blip r:embed="rId3"/>
          <a:stretch>
            <a:fillRect/>
          </a:stretch>
        </p:blipFill>
        <p:spPr>
          <a:xfrm>
            <a:off x="5114290" y="1236095"/>
            <a:ext cx="3856990" cy="2410619"/>
          </a:xfrm>
          <a:prstGeom prst="rect">
            <a:avLst/>
          </a:prstGeom>
        </p:spPr>
      </p:pic>
      <p:pic>
        <p:nvPicPr>
          <p:cNvPr id="12" name="Picture 11" descr="118-苏州大学-img0.jpg"/>
          <p:cNvPicPr>
            <a:picLocks noChangeAspect="1"/>
          </p:cNvPicPr>
          <p:nvPr/>
        </p:nvPicPr>
        <p:blipFill>
          <a:blip r:embed="rId4"/>
          <a:stretch>
            <a:fillRect/>
          </a:stretch>
        </p:blipFill>
        <p:spPr>
          <a:xfrm>
            <a:off x="5114290" y="3685381"/>
            <a:ext cx="3856990" cy="2410619"/>
          </a:xfrm>
          <a:prstGeom prst="rect">
            <a:avLst/>
          </a:prstGeom>
        </p:spPr>
      </p:pic>
    </p:spTree>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9E445D4-1336-0BB5-AA31-27E1AAC3AB8C}"/>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1006475" y="6350"/>
            <a:ext cx="339090" cy="1059815"/>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58950" y="482600"/>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6" name="文本框 5"/>
          <p:cNvSpPr txBox="1"/>
          <p:nvPr/>
        </p:nvSpPr>
        <p:spPr>
          <a:xfrm>
            <a:off x="1758950" y="1066165"/>
            <a:ext cx="8883650" cy="737235"/>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7" name="椭圆 6"/>
          <p:cNvSpPr/>
          <p:nvPr/>
        </p:nvSpPr>
        <p:spPr>
          <a:xfrm>
            <a:off x="2133600" y="2600325"/>
            <a:ext cx="1582420" cy="15824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304790" y="2600325"/>
            <a:ext cx="1582420" cy="15824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367395" y="2600325"/>
            <a:ext cx="1582420" cy="15824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604645" y="4583430"/>
            <a:ext cx="2524125" cy="1476375"/>
          </a:xfrm>
          <a:prstGeom prst="rect">
            <a:avLst/>
          </a:prstGeom>
          <a:noFill/>
        </p:spPr>
        <p:txBody>
          <a:bodyPr wrap="square" rtlCol="0">
            <a:spAutoFit/>
          </a:bodyPr>
          <a:lstStyle/>
          <a:p>
            <a:pPr algn="ctr">
              <a:lnSpc>
                <a:spcPct val="150000"/>
              </a:lnSpc>
            </a:pP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13" name="文本框 12"/>
          <p:cNvSpPr txBox="1"/>
          <p:nvPr/>
        </p:nvSpPr>
        <p:spPr>
          <a:xfrm>
            <a:off x="4833620" y="4539615"/>
            <a:ext cx="2524125" cy="1476375"/>
          </a:xfrm>
          <a:prstGeom prst="rect">
            <a:avLst/>
          </a:prstGeom>
          <a:noFill/>
        </p:spPr>
        <p:txBody>
          <a:bodyPr wrap="square" rtlCol="0">
            <a:spAutoFit/>
          </a:bodyPr>
          <a:lstStyle/>
          <a:p>
            <a:pPr algn="ctr">
              <a:lnSpc>
                <a:spcPct val="150000"/>
              </a:lnSpc>
            </a:pP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14" name="文本框 13"/>
          <p:cNvSpPr txBox="1"/>
          <p:nvPr/>
        </p:nvSpPr>
        <p:spPr>
          <a:xfrm>
            <a:off x="7896860" y="4583430"/>
            <a:ext cx="2524125" cy="1476375"/>
          </a:xfrm>
          <a:prstGeom prst="rect">
            <a:avLst/>
          </a:prstGeom>
          <a:noFill/>
        </p:spPr>
        <p:txBody>
          <a:bodyPr wrap="square" rtlCol="0">
            <a:spAutoFit/>
          </a:bodyPr>
          <a:lstStyle/>
          <a:p>
            <a:pPr algn="ctr">
              <a:lnSpc>
                <a:spcPct val="150000"/>
              </a:lnSpc>
            </a:pP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8" name="Freeform 88"/>
          <p:cNvSpPr>
            <a:spLocks noEditPoints="1"/>
          </p:cNvSpPr>
          <p:nvPr/>
        </p:nvSpPr>
        <p:spPr bwMode="auto">
          <a:xfrm>
            <a:off x="2715856" y="3134374"/>
            <a:ext cx="417692" cy="513890"/>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Calibri" panose="020F0502020204030204"/>
              <a:ea typeface="宋体" panose="02010600030101010101" pitchFamily="2" charset="-122"/>
              <a:cs typeface="+mn-cs"/>
            </a:endParaRPr>
          </a:p>
        </p:txBody>
      </p:sp>
      <p:sp>
        <p:nvSpPr>
          <p:cNvPr id="2" name="Freeform 80"/>
          <p:cNvSpPr>
            <a:spLocks noEditPoints="1"/>
          </p:cNvSpPr>
          <p:nvPr/>
        </p:nvSpPr>
        <p:spPr bwMode="auto">
          <a:xfrm>
            <a:off x="5806938" y="3100170"/>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Calibri" panose="020F0502020204030204"/>
              <a:ea typeface="宋体" panose="02010600030101010101" pitchFamily="2" charset="-122"/>
              <a:cs typeface="+mn-cs"/>
            </a:endParaRPr>
          </a:p>
        </p:txBody>
      </p:sp>
      <p:sp>
        <p:nvSpPr>
          <p:cNvPr id="3" name="Freeform 6"/>
          <p:cNvSpPr>
            <a:spLocks noEditPoints="1"/>
          </p:cNvSpPr>
          <p:nvPr/>
        </p:nvSpPr>
        <p:spPr bwMode="auto">
          <a:xfrm>
            <a:off x="8900535" y="3100171"/>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Calibri" panose="020F0502020204030204"/>
              <a:ea typeface="宋体" panose="02010600030101010101" pitchFamily="2" charset="-122"/>
              <a:cs typeface="+mn-cs"/>
            </a:endParaRPr>
          </a:p>
        </p:txBody>
      </p:sp>
    </p:spTree>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9" grpId="0" animBg="1"/>
      <p:bldP spid="11" grpId="0" animBg="1"/>
      <p:bldP spid="12" grpId="0"/>
      <p:bldP spid="13" grpId="0"/>
      <p:bldP spid="14" grpId="0"/>
      <p:bldP spid="8" grpId="0" animBg="1"/>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2E62B206-8156-1F38-1F1F-0549A226BD76}"/>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10369550" y="-3810"/>
            <a:ext cx="573405" cy="4897755"/>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flipH="1">
            <a:off x="677545" y="4116070"/>
            <a:ext cx="205740" cy="176149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875790" y="1727200"/>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8" name="文本框 7"/>
          <p:cNvSpPr txBox="1"/>
          <p:nvPr/>
        </p:nvSpPr>
        <p:spPr>
          <a:xfrm>
            <a:off x="1875790" y="2608580"/>
            <a:ext cx="3681095" cy="1383665"/>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pic>
        <p:nvPicPr>
          <p:cNvPr id="9" name="图片 8" descr="25462441"/>
          <p:cNvPicPr>
            <a:picLocks noChangeAspect="1"/>
          </p:cNvPicPr>
          <p:nvPr/>
        </p:nvPicPr>
        <p:blipFill>
          <a:blip r:embed="rId2"/>
          <a:srcRect l="50840" t="-25"/>
          <a:stretch>
            <a:fillRect/>
          </a:stretch>
        </p:blipFill>
        <p:spPr>
          <a:xfrm>
            <a:off x="6917690" y="-3810"/>
            <a:ext cx="3184525" cy="4860290"/>
          </a:xfrm>
          <a:prstGeom prst="rect">
            <a:avLst/>
          </a:prstGeom>
        </p:spPr>
      </p:pic>
      <p:sp>
        <p:nvSpPr>
          <p:cNvPr id="11" name="文本框 10"/>
          <p:cNvSpPr txBox="1"/>
          <p:nvPr/>
        </p:nvSpPr>
        <p:spPr>
          <a:xfrm>
            <a:off x="1875790" y="4493895"/>
            <a:ext cx="3681095" cy="1383665"/>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12" name="文本框 11"/>
          <p:cNvSpPr txBox="1"/>
          <p:nvPr/>
        </p:nvSpPr>
        <p:spPr>
          <a:xfrm>
            <a:off x="6917690" y="5140325"/>
            <a:ext cx="3681095" cy="737235"/>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a:t>
            </a:r>
          </a:p>
        </p:txBody>
      </p:sp>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91F467B-6138-27ED-DE5D-97A887C569E7}"/>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59865" y="1079500"/>
            <a:ext cx="2089785" cy="2214880"/>
          </a:xfrm>
          <a:prstGeom prst="rect">
            <a:avLst/>
          </a:prstGeom>
          <a:noFill/>
        </p:spPr>
        <p:txBody>
          <a:bodyPr wrap="square" rtlCol="0">
            <a:spAutoFit/>
          </a:bodyPr>
          <a:lstStyle/>
          <a:p>
            <a:pPr algn="dist"/>
            <a:r>
              <a:rPr lang="en-US" altLang="zh-CN" sz="13800" b="1" dirty="0">
                <a:solidFill>
                  <a:schemeClr val="bg1"/>
                </a:solidFill>
                <a:effectLst/>
                <a:latin typeface="字魂59号-创粗黑" panose="00000500000000000000" pitchFamily="2" charset="-122"/>
                <a:ea typeface="字魂59号-创粗黑" panose="00000500000000000000" pitchFamily="2" charset="-122"/>
              </a:rPr>
              <a:t>02</a:t>
            </a:r>
          </a:p>
        </p:txBody>
      </p:sp>
      <p:sp>
        <p:nvSpPr>
          <p:cNvPr id="6" name="十字形 5"/>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160125" y="2277110"/>
            <a:ext cx="459740"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BUNISESS PLAN</a:t>
            </a:r>
          </a:p>
        </p:txBody>
      </p:sp>
      <p:sp>
        <p:nvSpPr>
          <p:cNvPr id="12" name="文本框 11"/>
          <p:cNvSpPr txBox="1"/>
          <p:nvPr/>
        </p:nvSpPr>
        <p:spPr>
          <a:xfrm>
            <a:off x="5688965" y="5120005"/>
            <a:ext cx="4696460"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8" name="文本框 7"/>
          <p:cNvSpPr txBox="1"/>
          <p:nvPr/>
        </p:nvSpPr>
        <p:spPr>
          <a:xfrm>
            <a:off x="1589405" y="3079750"/>
            <a:ext cx="2585720" cy="707886"/>
          </a:xfrm>
          <a:prstGeom prst="rect">
            <a:avLst/>
          </a:prstGeom>
          <a:noFill/>
        </p:spPr>
        <p:txBody>
          <a:bodyPr wrap="square" rtlCol="0">
            <a:spAutoFit/>
          </a:bodyPr>
          <a:lstStyle/>
          <a:p>
            <a:pPr algn="dist"/>
            <a:r>
              <a:rPr lang="zh-CN" altLang="en-US"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输入标题</a:t>
            </a:r>
          </a:p>
        </p:txBody>
      </p:sp>
      <p:sp>
        <p:nvSpPr>
          <p:cNvPr id="10" name="矩形 9"/>
          <p:cNvSpPr/>
          <p:nvPr/>
        </p:nvSpPr>
        <p:spPr>
          <a:xfrm>
            <a:off x="1589405" y="5120005"/>
            <a:ext cx="736600" cy="7366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0" descr="118-苏州大学-img3.jpg"/>
          <p:cNvPicPr>
            <a:picLocks noChangeAspect="1"/>
          </p:cNvPicPr>
          <p:nvPr/>
        </p:nvPicPr>
        <p:blipFill>
          <a:blip r:embed="rId4"/>
          <a:stretch>
            <a:fillRect/>
          </a:stretch>
        </p:blipFill>
        <p:spPr>
          <a:xfrm>
            <a:off x="5009515" y="1490345"/>
            <a:ext cx="5441550" cy="3400969"/>
          </a:xfrm>
          <a:prstGeom prst="rect">
            <a:avLst/>
          </a:prstGeom>
        </p:spPr>
      </p:pic>
      <p:grpSp>
        <p:nvGrpSpPr>
          <p:cNvPr id="18" name="组合 17">
            <a:extLst>
              <a:ext uri="{FF2B5EF4-FFF2-40B4-BE49-F238E27FC236}">
                <a16:creationId xmlns:a16="http://schemas.microsoft.com/office/drawing/2014/main" id="{F1712E88-F509-D24F-87BC-08C3FB64B8E0}"/>
              </a:ext>
            </a:extLst>
          </p:cNvPr>
          <p:cNvGrpSpPr/>
          <p:nvPr/>
        </p:nvGrpSpPr>
        <p:grpSpPr>
          <a:xfrm>
            <a:off x="11041211" y="1242844"/>
            <a:ext cx="697568" cy="697566"/>
            <a:chOff x="10948013" y="469740"/>
            <a:chExt cx="882038" cy="882036"/>
          </a:xfrm>
        </p:grpSpPr>
        <p:sp>
          <p:nvSpPr>
            <p:cNvPr id="19" name="椭圆 18">
              <a:extLst>
                <a:ext uri="{FF2B5EF4-FFF2-40B4-BE49-F238E27FC236}">
                  <a16:creationId xmlns:a16="http://schemas.microsoft.com/office/drawing/2014/main" id="{21793D98-6AE2-990A-1035-76E7C5192375}"/>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2" name="Picture 21" descr="118-苏州大学-logo.png"/>
            <p:cNvPicPr>
              <a:picLocks noChangeAspect="1"/>
            </p:cNvPicPr>
            <p:nvPr/>
          </p:nvPicPr>
          <p:blipFill>
            <a:blip r:embed="rId5"/>
            <a:stretch>
              <a:fillRect/>
            </a:stretch>
          </p:blipFill>
          <p:spPr>
            <a:xfrm>
              <a:off x="10948013" y="469740"/>
              <a:ext cx="882038" cy="882038"/>
            </a:xfrm>
            <a:prstGeom prst="rect">
              <a:avLst/>
            </a:prstGeom>
          </p:spPr>
        </p:pic>
      </p:grpSp>
    </p:spTree>
  </p:cSld>
  <p:clrMapOvr>
    <a:masterClrMapping/>
  </p:clrMapOvr>
  <p:transition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2"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17" name="矩形 216">
            <a:extLst>
              <a:ext uri="{FF2B5EF4-FFF2-40B4-BE49-F238E27FC236}">
                <a16:creationId xmlns:a16="http://schemas.microsoft.com/office/drawing/2014/main" id="{FAA2B515-301B-5D78-6421-99803B263E8F}"/>
              </a:ext>
            </a:extLst>
          </p:cNvPr>
          <p:cNvSpPr/>
          <p:nvPr/>
        </p:nvSpPr>
        <p:spPr>
          <a:xfrm>
            <a:off x="0" y="0"/>
            <a:ext cx="12192000" cy="6858000"/>
          </a:xfrm>
          <a:prstGeom prst="rect">
            <a:avLst/>
          </a:prstGeom>
          <a:solidFill>
            <a:srgbClr val="5506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66115" y="489585"/>
            <a:ext cx="590550" cy="59055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3" name="文本框 2"/>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grpSp>
        <p:nvGrpSpPr>
          <p:cNvPr id="222" name="组合 221"/>
          <p:cNvGrpSpPr/>
          <p:nvPr/>
        </p:nvGrpSpPr>
        <p:grpSpPr>
          <a:xfrm>
            <a:off x="1377335" y="1960967"/>
            <a:ext cx="9785507" cy="2670174"/>
            <a:chOff x="1409720" y="1960967"/>
            <a:chExt cx="9785507" cy="2670174"/>
          </a:xfrm>
        </p:grpSpPr>
        <p:sp>
          <p:nvSpPr>
            <p:cNvPr id="4" name="Freeform 7"/>
            <p:cNvSpPr/>
            <p:nvPr/>
          </p:nvSpPr>
          <p:spPr bwMode="auto">
            <a:xfrm>
              <a:off x="1409720" y="1960967"/>
              <a:ext cx="2670175" cy="2670174"/>
            </a:xfrm>
            <a:custGeom>
              <a:avLst/>
              <a:gdLst/>
              <a:ahLst/>
              <a:cxnLst>
                <a:cxn ang="0">
                  <a:pos x="678" y="712"/>
                </a:cxn>
                <a:cxn ang="0">
                  <a:pos x="34" y="712"/>
                </a:cxn>
                <a:cxn ang="0">
                  <a:pos x="0" y="678"/>
                </a:cxn>
                <a:cxn ang="0">
                  <a:pos x="0" y="34"/>
                </a:cxn>
                <a:cxn ang="0">
                  <a:pos x="34" y="0"/>
                </a:cxn>
                <a:cxn ang="0">
                  <a:pos x="678" y="0"/>
                </a:cxn>
                <a:cxn ang="0">
                  <a:pos x="712" y="34"/>
                </a:cxn>
                <a:cxn ang="0">
                  <a:pos x="712" y="678"/>
                </a:cxn>
                <a:cxn ang="0">
                  <a:pos x="678" y="712"/>
                </a:cxn>
              </a:cxnLst>
              <a:rect l="0" t="0" r="r" b="b"/>
              <a:pathLst>
                <a:path w="712" h="712">
                  <a:moveTo>
                    <a:pt x="678" y="712"/>
                  </a:moveTo>
                  <a:cubicBezTo>
                    <a:pt x="34" y="712"/>
                    <a:pt x="34" y="712"/>
                    <a:pt x="34" y="712"/>
                  </a:cubicBezTo>
                  <a:cubicBezTo>
                    <a:pt x="15" y="712"/>
                    <a:pt x="0" y="697"/>
                    <a:pt x="0" y="678"/>
                  </a:cubicBezTo>
                  <a:cubicBezTo>
                    <a:pt x="0" y="34"/>
                    <a:pt x="0" y="34"/>
                    <a:pt x="0" y="34"/>
                  </a:cubicBezTo>
                  <a:cubicBezTo>
                    <a:pt x="0" y="15"/>
                    <a:pt x="15" y="0"/>
                    <a:pt x="34" y="0"/>
                  </a:cubicBezTo>
                  <a:cubicBezTo>
                    <a:pt x="678" y="0"/>
                    <a:pt x="678" y="0"/>
                    <a:pt x="678" y="0"/>
                  </a:cubicBezTo>
                  <a:cubicBezTo>
                    <a:pt x="697" y="0"/>
                    <a:pt x="712" y="15"/>
                    <a:pt x="712" y="34"/>
                  </a:cubicBezTo>
                  <a:cubicBezTo>
                    <a:pt x="712" y="678"/>
                    <a:pt x="712" y="678"/>
                    <a:pt x="712" y="678"/>
                  </a:cubicBezTo>
                  <a:cubicBezTo>
                    <a:pt x="712" y="697"/>
                    <a:pt x="697" y="712"/>
                    <a:pt x="678" y="712"/>
                  </a:cubicBezTo>
                </a:path>
              </a:pathLst>
            </a:custGeom>
            <a:noFill/>
            <a:ln w="9525">
              <a:solidFill>
                <a:schemeClr val="bg1"/>
              </a:solidFill>
              <a:round/>
            </a:ln>
          </p:spPr>
          <p:txBody>
            <a:bodyPr vert="horz" wrap="square" lIns="91440" tIns="45720" rIns="91440" bIns="45720" numCol="1" anchor="t" anchorCtr="0" compatLnSpc="1"/>
            <a:lstStyle/>
            <a:p>
              <a:endParaRPr lang="zh-CN" altLang="en-US" dirty="0">
                <a:latin typeface="字魂58号-创中黑" panose="00000500000000000000" pitchFamily="2" charset="-122"/>
                <a:ea typeface="字魂58号-创中黑" panose="00000500000000000000" pitchFamily="2" charset="-122"/>
              </a:endParaRPr>
            </a:p>
          </p:txBody>
        </p:sp>
        <p:sp>
          <p:nvSpPr>
            <p:cNvPr id="23" name="Rectangle 26"/>
            <p:cNvSpPr>
              <a:spLocks noChangeArrowheads="1"/>
            </p:cNvSpPr>
            <p:nvPr/>
          </p:nvSpPr>
          <p:spPr bwMode="auto">
            <a:xfrm>
              <a:off x="2146320" y="36214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24" name="Rectangle 27"/>
            <p:cNvSpPr>
              <a:spLocks noChangeArrowheads="1"/>
            </p:cNvSpPr>
            <p:nvPr/>
          </p:nvSpPr>
          <p:spPr bwMode="auto">
            <a:xfrm>
              <a:off x="2195532"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25" name="Rectangle 28"/>
            <p:cNvSpPr>
              <a:spLocks noChangeArrowheads="1"/>
            </p:cNvSpPr>
            <p:nvPr/>
          </p:nvSpPr>
          <p:spPr bwMode="auto">
            <a:xfrm>
              <a:off x="2259032"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26" name="Rectangle 29"/>
            <p:cNvSpPr>
              <a:spLocks noChangeArrowheads="1"/>
            </p:cNvSpPr>
            <p:nvPr/>
          </p:nvSpPr>
          <p:spPr bwMode="auto">
            <a:xfrm>
              <a:off x="2295545" y="3621492"/>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27" name="Rectangle 30"/>
            <p:cNvSpPr>
              <a:spLocks noChangeArrowheads="1"/>
            </p:cNvSpPr>
            <p:nvPr/>
          </p:nvSpPr>
          <p:spPr bwMode="auto">
            <a:xfrm>
              <a:off x="2352695" y="3621492"/>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28" name="Rectangle 31"/>
            <p:cNvSpPr>
              <a:spLocks noChangeArrowheads="1"/>
            </p:cNvSpPr>
            <p:nvPr/>
          </p:nvSpPr>
          <p:spPr bwMode="auto">
            <a:xfrm>
              <a:off x="2449532" y="3621492"/>
              <a:ext cx="5770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i</a:t>
              </a:r>
            </a:p>
          </p:txBody>
        </p:sp>
        <p:sp>
          <p:nvSpPr>
            <p:cNvPr id="29" name="Rectangle 32"/>
            <p:cNvSpPr>
              <a:spLocks noChangeArrowheads="1"/>
            </p:cNvSpPr>
            <p:nvPr/>
          </p:nvSpPr>
          <p:spPr bwMode="auto">
            <a:xfrm>
              <a:off x="2498745"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a:t>
              </a:r>
            </a:p>
          </p:txBody>
        </p:sp>
        <p:sp>
          <p:nvSpPr>
            <p:cNvPr id="30" name="Rectangle 33"/>
            <p:cNvSpPr>
              <a:spLocks noChangeArrowheads="1"/>
            </p:cNvSpPr>
            <p:nvPr/>
          </p:nvSpPr>
          <p:spPr bwMode="auto">
            <a:xfrm>
              <a:off x="2562245" y="3621492"/>
              <a:ext cx="22281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sum</a:t>
              </a:r>
            </a:p>
          </p:txBody>
        </p:sp>
        <p:sp>
          <p:nvSpPr>
            <p:cNvPr id="31" name="Rectangle 34"/>
            <p:cNvSpPr>
              <a:spLocks noChangeArrowheads="1"/>
            </p:cNvSpPr>
            <p:nvPr/>
          </p:nvSpPr>
          <p:spPr bwMode="auto">
            <a:xfrm>
              <a:off x="2790845"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32" name="Rectangle 35"/>
            <p:cNvSpPr>
              <a:spLocks noChangeArrowheads="1"/>
            </p:cNvSpPr>
            <p:nvPr/>
          </p:nvSpPr>
          <p:spPr bwMode="auto">
            <a:xfrm>
              <a:off x="2854345"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33" name="Rectangle 36"/>
            <p:cNvSpPr>
              <a:spLocks noChangeArrowheads="1"/>
            </p:cNvSpPr>
            <p:nvPr/>
          </p:nvSpPr>
          <p:spPr bwMode="auto">
            <a:xfrm>
              <a:off x="2917845"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34" name="Rectangle 37"/>
            <p:cNvSpPr>
              <a:spLocks noChangeArrowheads="1"/>
            </p:cNvSpPr>
            <p:nvPr/>
          </p:nvSpPr>
          <p:spPr bwMode="auto">
            <a:xfrm>
              <a:off x="2944832"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35" name="Rectangle 38"/>
            <p:cNvSpPr>
              <a:spLocks noChangeArrowheads="1"/>
            </p:cNvSpPr>
            <p:nvPr/>
          </p:nvSpPr>
          <p:spPr bwMode="auto">
            <a:xfrm>
              <a:off x="3005157"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36" name="Rectangle 39"/>
            <p:cNvSpPr>
              <a:spLocks noChangeArrowheads="1"/>
            </p:cNvSpPr>
            <p:nvPr/>
          </p:nvSpPr>
          <p:spPr bwMode="auto">
            <a:xfrm>
              <a:off x="3041670" y="3621492"/>
              <a:ext cx="785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s</a:t>
              </a:r>
            </a:p>
          </p:txBody>
        </p:sp>
        <p:sp>
          <p:nvSpPr>
            <p:cNvPr id="37" name="Rectangle 40"/>
            <p:cNvSpPr>
              <a:spLocks noChangeArrowheads="1"/>
            </p:cNvSpPr>
            <p:nvPr/>
          </p:nvSpPr>
          <p:spPr bwMode="auto">
            <a:xfrm>
              <a:off x="3113107"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38" name="Rectangle 41"/>
            <p:cNvSpPr>
              <a:spLocks noChangeArrowheads="1"/>
            </p:cNvSpPr>
            <p:nvPr/>
          </p:nvSpPr>
          <p:spPr bwMode="auto">
            <a:xfrm>
              <a:off x="3136920"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39" name="Rectangle 42"/>
            <p:cNvSpPr>
              <a:spLocks noChangeArrowheads="1"/>
            </p:cNvSpPr>
            <p:nvPr/>
          </p:nvSpPr>
          <p:spPr bwMode="auto">
            <a:xfrm>
              <a:off x="3200420" y="3621492"/>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40" name="Rectangle 43"/>
            <p:cNvSpPr>
              <a:spLocks noChangeArrowheads="1"/>
            </p:cNvSpPr>
            <p:nvPr/>
          </p:nvSpPr>
          <p:spPr bwMode="auto">
            <a:xfrm>
              <a:off x="3252807" y="3621492"/>
              <a:ext cx="16671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me</a:t>
              </a:r>
            </a:p>
          </p:txBody>
        </p:sp>
        <p:sp>
          <p:nvSpPr>
            <p:cNvPr id="41" name="Rectangle 44"/>
            <p:cNvSpPr>
              <a:spLocks noChangeArrowheads="1"/>
            </p:cNvSpPr>
            <p:nvPr/>
          </p:nvSpPr>
          <p:spPr bwMode="auto">
            <a:xfrm>
              <a:off x="3406795"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42" name="Rectangle 45"/>
            <p:cNvSpPr>
              <a:spLocks noChangeArrowheads="1"/>
            </p:cNvSpPr>
            <p:nvPr/>
          </p:nvSpPr>
          <p:spPr bwMode="auto">
            <a:xfrm>
              <a:off x="3443307" y="36214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43" name="Rectangle 46"/>
            <p:cNvSpPr>
              <a:spLocks noChangeArrowheads="1"/>
            </p:cNvSpPr>
            <p:nvPr/>
          </p:nvSpPr>
          <p:spPr bwMode="auto">
            <a:xfrm>
              <a:off x="2146320"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44" name="Rectangle 47"/>
            <p:cNvSpPr>
              <a:spLocks noChangeArrowheads="1"/>
            </p:cNvSpPr>
            <p:nvPr/>
          </p:nvSpPr>
          <p:spPr bwMode="auto">
            <a:xfrm>
              <a:off x="2195532" y="37611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45" name="Rectangle 48"/>
            <p:cNvSpPr>
              <a:spLocks noChangeArrowheads="1"/>
            </p:cNvSpPr>
            <p:nvPr/>
          </p:nvSpPr>
          <p:spPr bwMode="auto">
            <a:xfrm>
              <a:off x="2259032"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46" name="Rectangle 49"/>
            <p:cNvSpPr>
              <a:spLocks noChangeArrowheads="1"/>
            </p:cNvSpPr>
            <p:nvPr/>
          </p:nvSpPr>
          <p:spPr bwMode="auto">
            <a:xfrm>
              <a:off x="2322532" y="3761192"/>
              <a:ext cx="1138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se</a:t>
              </a:r>
            </a:p>
          </p:txBody>
        </p:sp>
        <p:sp>
          <p:nvSpPr>
            <p:cNvPr id="47" name="Rectangle 50"/>
            <p:cNvSpPr>
              <a:spLocks noChangeArrowheads="1"/>
            </p:cNvSpPr>
            <p:nvPr/>
          </p:nvSpPr>
          <p:spPr bwMode="auto">
            <a:xfrm>
              <a:off x="2424132"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48" name="Rectangle 51"/>
            <p:cNvSpPr>
              <a:spLocks noChangeArrowheads="1"/>
            </p:cNvSpPr>
            <p:nvPr/>
          </p:nvSpPr>
          <p:spPr bwMode="auto">
            <a:xfrm>
              <a:off x="2476520"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49" name="Rectangle 52"/>
            <p:cNvSpPr>
              <a:spLocks noChangeArrowheads="1"/>
            </p:cNvSpPr>
            <p:nvPr/>
          </p:nvSpPr>
          <p:spPr bwMode="auto">
            <a:xfrm>
              <a:off x="2513032" y="3761192"/>
              <a:ext cx="2388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etue</a:t>
              </a:r>
            </a:p>
          </p:txBody>
        </p:sp>
        <p:sp>
          <p:nvSpPr>
            <p:cNvPr id="50" name="Rectangle 53"/>
            <p:cNvSpPr>
              <a:spLocks noChangeArrowheads="1"/>
            </p:cNvSpPr>
            <p:nvPr/>
          </p:nvSpPr>
          <p:spPr bwMode="auto">
            <a:xfrm>
              <a:off x="2727345" y="37611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51" name="Rectangle 54"/>
            <p:cNvSpPr>
              <a:spLocks noChangeArrowheads="1"/>
            </p:cNvSpPr>
            <p:nvPr/>
          </p:nvSpPr>
          <p:spPr bwMode="auto">
            <a:xfrm>
              <a:off x="2765445" y="3761192"/>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a</a:t>
              </a:r>
            </a:p>
          </p:txBody>
        </p:sp>
        <p:sp>
          <p:nvSpPr>
            <p:cNvPr id="52" name="Rectangle 55"/>
            <p:cNvSpPr>
              <a:spLocks noChangeArrowheads="1"/>
            </p:cNvSpPr>
            <p:nvPr/>
          </p:nvSpPr>
          <p:spPr bwMode="auto">
            <a:xfrm>
              <a:off x="2843232"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53" name="Rectangle 56"/>
            <p:cNvSpPr>
              <a:spLocks noChangeArrowheads="1"/>
            </p:cNvSpPr>
            <p:nvPr/>
          </p:nvSpPr>
          <p:spPr bwMode="auto">
            <a:xfrm>
              <a:off x="2906732"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54" name="Rectangle 57"/>
            <p:cNvSpPr>
              <a:spLocks noChangeArrowheads="1"/>
            </p:cNvSpPr>
            <p:nvPr/>
          </p:nvSpPr>
          <p:spPr bwMode="auto">
            <a:xfrm>
              <a:off x="2933720" y="3761192"/>
              <a:ext cx="9618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pi</a:t>
              </a:r>
            </a:p>
          </p:txBody>
        </p:sp>
        <p:sp>
          <p:nvSpPr>
            <p:cNvPr id="55" name="Rectangle 58"/>
            <p:cNvSpPr>
              <a:spLocks noChangeArrowheads="1"/>
            </p:cNvSpPr>
            <p:nvPr/>
          </p:nvSpPr>
          <p:spPr bwMode="auto">
            <a:xfrm>
              <a:off x="3024207" y="3761192"/>
              <a:ext cx="4969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a:t>
              </a:r>
            </a:p>
          </p:txBody>
        </p:sp>
        <p:sp>
          <p:nvSpPr>
            <p:cNvPr id="56" name="Rectangle 59"/>
            <p:cNvSpPr>
              <a:spLocks noChangeArrowheads="1"/>
            </p:cNvSpPr>
            <p:nvPr/>
          </p:nvSpPr>
          <p:spPr bwMode="auto">
            <a:xfrm>
              <a:off x="3068657"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57" name="Rectangle 60"/>
            <p:cNvSpPr>
              <a:spLocks noChangeArrowheads="1"/>
            </p:cNvSpPr>
            <p:nvPr/>
          </p:nvSpPr>
          <p:spPr bwMode="auto">
            <a:xfrm>
              <a:off x="3121045"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58" name="Rectangle 61"/>
            <p:cNvSpPr>
              <a:spLocks noChangeArrowheads="1"/>
            </p:cNvSpPr>
            <p:nvPr/>
          </p:nvSpPr>
          <p:spPr bwMode="auto">
            <a:xfrm>
              <a:off x="3148032" y="3761192"/>
              <a:ext cx="12984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ng</a:t>
              </a:r>
            </a:p>
          </p:txBody>
        </p:sp>
        <p:sp>
          <p:nvSpPr>
            <p:cNvPr id="59" name="Rectangle 62"/>
            <p:cNvSpPr>
              <a:spLocks noChangeArrowheads="1"/>
            </p:cNvSpPr>
            <p:nvPr/>
          </p:nvSpPr>
          <p:spPr bwMode="auto">
            <a:xfrm>
              <a:off x="3275032" y="3761192"/>
              <a:ext cx="12182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el</a:t>
              </a:r>
            </a:p>
          </p:txBody>
        </p:sp>
        <p:sp>
          <p:nvSpPr>
            <p:cNvPr id="60" name="Rectangle 63"/>
            <p:cNvSpPr>
              <a:spLocks noChangeArrowheads="1"/>
            </p:cNvSpPr>
            <p:nvPr/>
          </p:nvSpPr>
          <p:spPr bwMode="auto">
            <a:xfrm>
              <a:off x="3379807"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61" name="Rectangle 64"/>
            <p:cNvSpPr>
              <a:spLocks noChangeArrowheads="1"/>
            </p:cNvSpPr>
            <p:nvPr/>
          </p:nvSpPr>
          <p:spPr bwMode="auto">
            <a:xfrm>
              <a:off x="3406795"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62" name="Rectangle 65"/>
            <p:cNvSpPr>
              <a:spLocks noChangeArrowheads="1"/>
            </p:cNvSpPr>
            <p:nvPr/>
          </p:nvSpPr>
          <p:spPr bwMode="auto">
            <a:xfrm>
              <a:off x="3443307" y="37611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63" name="Rectangle 66"/>
            <p:cNvSpPr>
              <a:spLocks noChangeArrowheads="1"/>
            </p:cNvSpPr>
            <p:nvPr/>
          </p:nvSpPr>
          <p:spPr bwMode="auto">
            <a:xfrm>
              <a:off x="2146320" y="3899304"/>
              <a:ext cx="7373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64" name="Rectangle 67"/>
            <p:cNvSpPr>
              <a:spLocks noChangeArrowheads="1"/>
            </p:cNvSpPr>
            <p:nvPr/>
          </p:nvSpPr>
          <p:spPr bwMode="auto">
            <a:xfrm>
              <a:off x="2212995"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65" name="Rectangle 68"/>
            <p:cNvSpPr>
              <a:spLocks noChangeArrowheads="1"/>
            </p:cNvSpPr>
            <p:nvPr/>
          </p:nvSpPr>
          <p:spPr bwMode="auto">
            <a:xfrm>
              <a:off x="2270145"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66" name="Rectangle 69"/>
            <p:cNvSpPr>
              <a:spLocks noChangeArrowheads="1"/>
            </p:cNvSpPr>
            <p:nvPr/>
          </p:nvSpPr>
          <p:spPr bwMode="auto">
            <a:xfrm>
              <a:off x="2333645"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67" name="Rectangle 70"/>
            <p:cNvSpPr>
              <a:spLocks noChangeArrowheads="1"/>
            </p:cNvSpPr>
            <p:nvPr/>
          </p:nvSpPr>
          <p:spPr bwMode="auto">
            <a:xfrm>
              <a:off x="2389207" y="3899304"/>
              <a:ext cx="12824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an</a:t>
              </a:r>
            </a:p>
          </p:txBody>
        </p:sp>
        <p:sp>
          <p:nvSpPr>
            <p:cNvPr id="68" name="Rectangle 71"/>
            <p:cNvSpPr>
              <a:spLocks noChangeArrowheads="1"/>
            </p:cNvSpPr>
            <p:nvPr/>
          </p:nvSpPr>
          <p:spPr bwMode="auto">
            <a:xfrm>
              <a:off x="2532082" y="3899304"/>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69" name="Rectangle 72"/>
            <p:cNvSpPr>
              <a:spLocks noChangeArrowheads="1"/>
            </p:cNvSpPr>
            <p:nvPr/>
          </p:nvSpPr>
          <p:spPr bwMode="auto">
            <a:xfrm>
              <a:off x="2584470" y="3899304"/>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70" name="Rectangle 73"/>
            <p:cNvSpPr>
              <a:spLocks noChangeArrowheads="1"/>
            </p:cNvSpPr>
            <p:nvPr/>
          </p:nvSpPr>
          <p:spPr bwMode="auto">
            <a:xfrm>
              <a:off x="2644795"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71" name="Rectangle 74"/>
            <p:cNvSpPr>
              <a:spLocks noChangeArrowheads="1"/>
            </p:cNvSpPr>
            <p:nvPr/>
          </p:nvSpPr>
          <p:spPr bwMode="auto">
            <a:xfrm>
              <a:off x="2741632"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72" name="Rectangle 75"/>
            <p:cNvSpPr>
              <a:spLocks noChangeArrowheads="1"/>
            </p:cNvSpPr>
            <p:nvPr/>
          </p:nvSpPr>
          <p:spPr bwMode="auto">
            <a:xfrm>
              <a:off x="2836882" y="3899304"/>
              <a:ext cx="13465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od</a:t>
              </a:r>
            </a:p>
          </p:txBody>
        </p:sp>
        <p:sp>
          <p:nvSpPr>
            <p:cNvPr id="73" name="Rectangle 76"/>
            <p:cNvSpPr>
              <a:spLocks noChangeArrowheads="1"/>
            </p:cNvSpPr>
            <p:nvPr/>
          </p:nvSpPr>
          <p:spPr bwMode="auto">
            <a:xfrm>
              <a:off x="2963882" y="3899304"/>
              <a:ext cx="12503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 l</a:t>
              </a:r>
            </a:p>
          </p:txBody>
        </p:sp>
        <p:sp>
          <p:nvSpPr>
            <p:cNvPr id="74" name="Rectangle 77"/>
            <p:cNvSpPr>
              <a:spLocks noChangeArrowheads="1"/>
            </p:cNvSpPr>
            <p:nvPr/>
          </p:nvSpPr>
          <p:spPr bwMode="auto">
            <a:xfrm>
              <a:off x="3076595" y="3899304"/>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ig</a:t>
              </a:r>
            </a:p>
          </p:txBody>
        </p:sp>
        <p:sp>
          <p:nvSpPr>
            <p:cNvPr id="75" name="Rectangle 78"/>
            <p:cNvSpPr>
              <a:spLocks noChangeArrowheads="1"/>
            </p:cNvSpPr>
            <p:nvPr/>
          </p:nvSpPr>
          <p:spPr bwMode="auto">
            <a:xfrm>
              <a:off x="3165495"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u</a:t>
              </a:r>
            </a:p>
          </p:txBody>
        </p:sp>
        <p:sp>
          <p:nvSpPr>
            <p:cNvPr id="76" name="Rectangle 79"/>
            <p:cNvSpPr>
              <a:spLocks noChangeArrowheads="1"/>
            </p:cNvSpPr>
            <p:nvPr/>
          </p:nvSpPr>
          <p:spPr bwMode="auto">
            <a:xfrm>
              <a:off x="3230582" y="3899304"/>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77" name="Rectangle 80"/>
            <p:cNvSpPr>
              <a:spLocks noChangeArrowheads="1"/>
            </p:cNvSpPr>
            <p:nvPr/>
          </p:nvSpPr>
          <p:spPr bwMode="auto">
            <a:xfrm>
              <a:off x="3255982" y="3899304"/>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78" name="Rectangle 81"/>
            <p:cNvSpPr>
              <a:spLocks noChangeArrowheads="1"/>
            </p:cNvSpPr>
            <p:nvPr/>
          </p:nvSpPr>
          <p:spPr bwMode="auto">
            <a:xfrm>
              <a:off x="2127270" y="3299230"/>
              <a:ext cx="81754"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79" name="Rectangle 82"/>
            <p:cNvSpPr>
              <a:spLocks noChangeArrowheads="1"/>
            </p:cNvSpPr>
            <p:nvPr/>
          </p:nvSpPr>
          <p:spPr bwMode="auto">
            <a:xfrm>
              <a:off x="2209820" y="3299230"/>
              <a:ext cx="1057982"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OREM IPSUM</a:t>
              </a:r>
            </a:p>
          </p:txBody>
        </p:sp>
        <p:sp>
          <p:nvSpPr>
            <p:cNvPr id="80" name="Rectangle 83"/>
            <p:cNvSpPr>
              <a:spLocks noChangeArrowheads="1"/>
            </p:cNvSpPr>
            <p:nvPr/>
          </p:nvSpPr>
          <p:spPr bwMode="auto">
            <a:xfrm>
              <a:off x="2116157"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0</a:t>
              </a:r>
            </a:p>
          </p:txBody>
        </p:sp>
        <p:sp>
          <p:nvSpPr>
            <p:cNvPr id="81" name="Rectangle 84"/>
            <p:cNvSpPr>
              <a:spLocks noChangeArrowheads="1"/>
            </p:cNvSpPr>
            <p:nvPr/>
          </p:nvSpPr>
          <p:spPr bwMode="auto">
            <a:xfrm>
              <a:off x="2520970"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dirty="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1</a:t>
              </a:r>
            </a:p>
          </p:txBody>
        </p:sp>
        <p:sp>
          <p:nvSpPr>
            <p:cNvPr id="84" name="Freeform 86"/>
            <p:cNvSpPr/>
            <p:nvPr/>
          </p:nvSpPr>
          <p:spPr bwMode="auto">
            <a:xfrm>
              <a:off x="4973815" y="1960967"/>
              <a:ext cx="2665413" cy="2670174"/>
            </a:xfrm>
            <a:custGeom>
              <a:avLst/>
              <a:gdLst/>
              <a:ahLst/>
              <a:cxnLst>
                <a:cxn ang="0">
                  <a:pos x="678" y="712"/>
                </a:cxn>
                <a:cxn ang="0">
                  <a:pos x="33" y="712"/>
                </a:cxn>
                <a:cxn ang="0">
                  <a:pos x="0" y="678"/>
                </a:cxn>
                <a:cxn ang="0">
                  <a:pos x="0" y="34"/>
                </a:cxn>
                <a:cxn ang="0">
                  <a:pos x="33" y="0"/>
                </a:cxn>
                <a:cxn ang="0">
                  <a:pos x="678" y="0"/>
                </a:cxn>
                <a:cxn ang="0">
                  <a:pos x="711" y="34"/>
                </a:cxn>
                <a:cxn ang="0">
                  <a:pos x="711" y="678"/>
                </a:cxn>
                <a:cxn ang="0">
                  <a:pos x="678" y="712"/>
                </a:cxn>
              </a:cxnLst>
              <a:rect l="0" t="0" r="r" b="b"/>
              <a:pathLst>
                <a:path w="711" h="712">
                  <a:moveTo>
                    <a:pt x="678" y="712"/>
                  </a:moveTo>
                  <a:cubicBezTo>
                    <a:pt x="33" y="712"/>
                    <a:pt x="33" y="712"/>
                    <a:pt x="33" y="712"/>
                  </a:cubicBezTo>
                  <a:cubicBezTo>
                    <a:pt x="15" y="712"/>
                    <a:pt x="0" y="697"/>
                    <a:pt x="0" y="678"/>
                  </a:cubicBezTo>
                  <a:cubicBezTo>
                    <a:pt x="0" y="34"/>
                    <a:pt x="0" y="34"/>
                    <a:pt x="0" y="34"/>
                  </a:cubicBezTo>
                  <a:cubicBezTo>
                    <a:pt x="0" y="15"/>
                    <a:pt x="15" y="0"/>
                    <a:pt x="33" y="0"/>
                  </a:cubicBezTo>
                  <a:cubicBezTo>
                    <a:pt x="678" y="0"/>
                    <a:pt x="678" y="0"/>
                    <a:pt x="678" y="0"/>
                  </a:cubicBezTo>
                  <a:cubicBezTo>
                    <a:pt x="696" y="0"/>
                    <a:pt x="711" y="15"/>
                    <a:pt x="711" y="34"/>
                  </a:cubicBezTo>
                  <a:cubicBezTo>
                    <a:pt x="711" y="678"/>
                    <a:pt x="711" y="678"/>
                    <a:pt x="711" y="678"/>
                  </a:cubicBezTo>
                  <a:cubicBezTo>
                    <a:pt x="711" y="697"/>
                    <a:pt x="696" y="712"/>
                    <a:pt x="678" y="712"/>
                  </a:cubicBezTo>
                </a:path>
              </a:pathLst>
            </a:custGeom>
            <a:noFill/>
            <a:ln w="9525">
              <a:solidFill>
                <a:schemeClr val="bg1"/>
              </a:solidFill>
              <a:round/>
            </a:ln>
          </p:spPr>
          <p:txBody>
            <a:bodyPr vert="horz" wrap="square" lIns="91440" tIns="45720" rIns="91440" bIns="45720" numCol="1" anchor="t" anchorCtr="0" compatLnSpc="1"/>
            <a:lstStyle/>
            <a:p>
              <a:endParaRPr lang="zh-CN" altLang="en-US" dirty="0">
                <a:latin typeface="字魂58号-创中黑" panose="00000500000000000000" pitchFamily="2" charset="-122"/>
                <a:ea typeface="字魂58号-创中黑" panose="00000500000000000000" pitchFamily="2" charset="-122"/>
              </a:endParaRPr>
            </a:p>
          </p:txBody>
        </p:sp>
        <p:sp>
          <p:nvSpPr>
            <p:cNvPr id="90" name="Rectangle 92"/>
            <p:cNvSpPr>
              <a:spLocks noChangeArrowheads="1"/>
            </p:cNvSpPr>
            <p:nvPr/>
          </p:nvSpPr>
          <p:spPr bwMode="auto">
            <a:xfrm>
              <a:off x="5705653" y="36214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91" name="Rectangle 93"/>
            <p:cNvSpPr>
              <a:spLocks noChangeArrowheads="1"/>
            </p:cNvSpPr>
            <p:nvPr/>
          </p:nvSpPr>
          <p:spPr bwMode="auto">
            <a:xfrm>
              <a:off x="5759628"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92" name="Rectangle 94"/>
            <p:cNvSpPr>
              <a:spLocks noChangeArrowheads="1"/>
            </p:cNvSpPr>
            <p:nvPr/>
          </p:nvSpPr>
          <p:spPr bwMode="auto">
            <a:xfrm>
              <a:off x="5823128"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93" name="Rectangle 95"/>
            <p:cNvSpPr>
              <a:spLocks noChangeArrowheads="1"/>
            </p:cNvSpPr>
            <p:nvPr/>
          </p:nvSpPr>
          <p:spPr bwMode="auto">
            <a:xfrm>
              <a:off x="5856465" y="3621492"/>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94" name="Rectangle 96"/>
            <p:cNvSpPr>
              <a:spLocks noChangeArrowheads="1"/>
            </p:cNvSpPr>
            <p:nvPr/>
          </p:nvSpPr>
          <p:spPr bwMode="auto">
            <a:xfrm>
              <a:off x="5912028" y="3621492"/>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95" name="Rectangle 97"/>
            <p:cNvSpPr>
              <a:spLocks noChangeArrowheads="1"/>
            </p:cNvSpPr>
            <p:nvPr/>
          </p:nvSpPr>
          <p:spPr bwMode="auto">
            <a:xfrm>
              <a:off x="6010453" y="3621492"/>
              <a:ext cx="5770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i</a:t>
              </a:r>
            </a:p>
          </p:txBody>
        </p:sp>
        <p:sp>
          <p:nvSpPr>
            <p:cNvPr id="96" name="Rectangle 98"/>
            <p:cNvSpPr>
              <a:spLocks noChangeArrowheads="1"/>
            </p:cNvSpPr>
            <p:nvPr/>
          </p:nvSpPr>
          <p:spPr bwMode="auto">
            <a:xfrm>
              <a:off x="6058078"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a:t>
              </a:r>
            </a:p>
          </p:txBody>
        </p:sp>
        <p:sp>
          <p:nvSpPr>
            <p:cNvPr id="97" name="Rectangle 99"/>
            <p:cNvSpPr>
              <a:spLocks noChangeArrowheads="1"/>
            </p:cNvSpPr>
            <p:nvPr/>
          </p:nvSpPr>
          <p:spPr bwMode="auto">
            <a:xfrm>
              <a:off x="6126340" y="3621492"/>
              <a:ext cx="22281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sum</a:t>
              </a:r>
            </a:p>
          </p:txBody>
        </p:sp>
        <p:sp>
          <p:nvSpPr>
            <p:cNvPr id="98" name="Rectangle 100"/>
            <p:cNvSpPr>
              <a:spLocks noChangeArrowheads="1"/>
            </p:cNvSpPr>
            <p:nvPr/>
          </p:nvSpPr>
          <p:spPr bwMode="auto">
            <a:xfrm>
              <a:off x="6351765"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99" name="Rectangle 101"/>
            <p:cNvSpPr>
              <a:spLocks noChangeArrowheads="1"/>
            </p:cNvSpPr>
            <p:nvPr/>
          </p:nvSpPr>
          <p:spPr bwMode="auto">
            <a:xfrm>
              <a:off x="6415265"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00" name="Rectangle 102"/>
            <p:cNvSpPr>
              <a:spLocks noChangeArrowheads="1"/>
            </p:cNvSpPr>
            <p:nvPr/>
          </p:nvSpPr>
          <p:spPr bwMode="auto">
            <a:xfrm>
              <a:off x="6478765"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101" name="Rectangle 103"/>
            <p:cNvSpPr>
              <a:spLocks noChangeArrowheads="1"/>
            </p:cNvSpPr>
            <p:nvPr/>
          </p:nvSpPr>
          <p:spPr bwMode="auto">
            <a:xfrm>
              <a:off x="6505753"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02" name="Rectangle 104"/>
            <p:cNvSpPr>
              <a:spLocks noChangeArrowheads="1"/>
            </p:cNvSpPr>
            <p:nvPr/>
          </p:nvSpPr>
          <p:spPr bwMode="auto">
            <a:xfrm>
              <a:off x="6569253"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103" name="Rectangle 105"/>
            <p:cNvSpPr>
              <a:spLocks noChangeArrowheads="1"/>
            </p:cNvSpPr>
            <p:nvPr/>
          </p:nvSpPr>
          <p:spPr bwMode="auto">
            <a:xfrm>
              <a:off x="6605765" y="3621492"/>
              <a:ext cx="785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s</a:t>
              </a:r>
            </a:p>
          </p:txBody>
        </p:sp>
        <p:sp>
          <p:nvSpPr>
            <p:cNvPr id="104" name="Rectangle 106"/>
            <p:cNvSpPr>
              <a:spLocks noChangeArrowheads="1"/>
            </p:cNvSpPr>
            <p:nvPr/>
          </p:nvSpPr>
          <p:spPr bwMode="auto">
            <a:xfrm>
              <a:off x="6674028"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05" name="Rectangle 107"/>
            <p:cNvSpPr>
              <a:spLocks noChangeArrowheads="1"/>
            </p:cNvSpPr>
            <p:nvPr/>
          </p:nvSpPr>
          <p:spPr bwMode="auto">
            <a:xfrm>
              <a:off x="6699428"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06" name="Rectangle 108"/>
            <p:cNvSpPr>
              <a:spLocks noChangeArrowheads="1"/>
            </p:cNvSpPr>
            <p:nvPr/>
          </p:nvSpPr>
          <p:spPr bwMode="auto">
            <a:xfrm>
              <a:off x="6759753" y="3621492"/>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107" name="Rectangle 109"/>
            <p:cNvSpPr>
              <a:spLocks noChangeArrowheads="1"/>
            </p:cNvSpPr>
            <p:nvPr/>
          </p:nvSpPr>
          <p:spPr bwMode="auto">
            <a:xfrm>
              <a:off x="6816903" y="3621492"/>
              <a:ext cx="16671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me</a:t>
              </a:r>
            </a:p>
          </p:txBody>
        </p:sp>
        <p:sp>
          <p:nvSpPr>
            <p:cNvPr id="108" name="Rectangle 110"/>
            <p:cNvSpPr>
              <a:spLocks noChangeArrowheads="1"/>
            </p:cNvSpPr>
            <p:nvPr/>
          </p:nvSpPr>
          <p:spPr bwMode="auto">
            <a:xfrm>
              <a:off x="6969303"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09" name="Rectangle 111"/>
            <p:cNvSpPr>
              <a:spLocks noChangeArrowheads="1"/>
            </p:cNvSpPr>
            <p:nvPr/>
          </p:nvSpPr>
          <p:spPr bwMode="auto">
            <a:xfrm>
              <a:off x="7007403" y="36214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110" name="Rectangle 112"/>
            <p:cNvSpPr>
              <a:spLocks noChangeArrowheads="1"/>
            </p:cNvSpPr>
            <p:nvPr/>
          </p:nvSpPr>
          <p:spPr bwMode="auto">
            <a:xfrm>
              <a:off x="5705653"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11" name="Rectangle 113"/>
            <p:cNvSpPr>
              <a:spLocks noChangeArrowheads="1"/>
            </p:cNvSpPr>
            <p:nvPr/>
          </p:nvSpPr>
          <p:spPr bwMode="auto">
            <a:xfrm>
              <a:off x="5754865" y="37611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12" name="Rectangle 114"/>
            <p:cNvSpPr>
              <a:spLocks noChangeArrowheads="1"/>
            </p:cNvSpPr>
            <p:nvPr/>
          </p:nvSpPr>
          <p:spPr bwMode="auto">
            <a:xfrm>
              <a:off x="5818365"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113" name="Rectangle 115"/>
            <p:cNvSpPr>
              <a:spLocks noChangeArrowheads="1"/>
            </p:cNvSpPr>
            <p:nvPr/>
          </p:nvSpPr>
          <p:spPr bwMode="auto">
            <a:xfrm>
              <a:off x="5881865" y="3761192"/>
              <a:ext cx="1138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se</a:t>
              </a:r>
            </a:p>
          </p:txBody>
        </p:sp>
        <p:sp>
          <p:nvSpPr>
            <p:cNvPr id="114" name="Rectangle 116"/>
            <p:cNvSpPr>
              <a:spLocks noChangeArrowheads="1"/>
            </p:cNvSpPr>
            <p:nvPr/>
          </p:nvSpPr>
          <p:spPr bwMode="auto">
            <a:xfrm>
              <a:off x="5983465"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15" name="Rectangle 117"/>
            <p:cNvSpPr>
              <a:spLocks noChangeArrowheads="1"/>
            </p:cNvSpPr>
            <p:nvPr/>
          </p:nvSpPr>
          <p:spPr bwMode="auto">
            <a:xfrm>
              <a:off x="6035853"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16" name="Rectangle 118"/>
            <p:cNvSpPr>
              <a:spLocks noChangeArrowheads="1"/>
            </p:cNvSpPr>
            <p:nvPr/>
          </p:nvSpPr>
          <p:spPr bwMode="auto">
            <a:xfrm>
              <a:off x="6073953" y="3761192"/>
              <a:ext cx="2388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etue</a:t>
              </a:r>
            </a:p>
          </p:txBody>
        </p:sp>
        <p:sp>
          <p:nvSpPr>
            <p:cNvPr id="117" name="Rectangle 119"/>
            <p:cNvSpPr>
              <a:spLocks noChangeArrowheads="1"/>
            </p:cNvSpPr>
            <p:nvPr/>
          </p:nvSpPr>
          <p:spPr bwMode="auto">
            <a:xfrm>
              <a:off x="6288265" y="37611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118" name="Rectangle 120"/>
            <p:cNvSpPr>
              <a:spLocks noChangeArrowheads="1"/>
            </p:cNvSpPr>
            <p:nvPr/>
          </p:nvSpPr>
          <p:spPr bwMode="auto">
            <a:xfrm>
              <a:off x="6324778" y="3761192"/>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a</a:t>
              </a:r>
            </a:p>
          </p:txBody>
        </p:sp>
        <p:sp>
          <p:nvSpPr>
            <p:cNvPr id="119" name="Rectangle 121"/>
            <p:cNvSpPr>
              <a:spLocks noChangeArrowheads="1"/>
            </p:cNvSpPr>
            <p:nvPr/>
          </p:nvSpPr>
          <p:spPr bwMode="auto">
            <a:xfrm>
              <a:off x="6404153"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120" name="Rectangle 122"/>
            <p:cNvSpPr>
              <a:spLocks noChangeArrowheads="1"/>
            </p:cNvSpPr>
            <p:nvPr/>
          </p:nvSpPr>
          <p:spPr bwMode="auto">
            <a:xfrm>
              <a:off x="6467653"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21" name="Rectangle 123"/>
            <p:cNvSpPr>
              <a:spLocks noChangeArrowheads="1"/>
            </p:cNvSpPr>
            <p:nvPr/>
          </p:nvSpPr>
          <p:spPr bwMode="auto">
            <a:xfrm>
              <a:off x="6494640" y="3761192"/>
              <a:ext cx="9618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pi</a:t>
              </a:r>
            </a:p>
          </p:txBody>
        </p:sp>
        <p:sp>
          <p:nvSpPr>
            <p:cNvPr id="122" name="Rectangle 124"/>
            <p:cNvSpPr>
              <a:spLocks noChangeArrowheads="1"/>
            </p:cNvSpPr>
            <p:nvPr/>
          </p:nvSpPr>
          <p:spPr bwMode="auto">
            <a:xfrm>
              <a:off x="6588303" y="3761192"/>
              <a:ext cx="4969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a:t>
              </a:r>
            </a:p>
          </p:txBody>
        </p:sp>
        <p:sp>
          <p:nvSpPr>
            <p:cNvPr id="123" name="Rectangle 125"/>
            <p:cNvSpPr>
              <a:spLocks noChangeArrowheads="1"/>
            </p:cNvSpPr>
            <p:nvPr/>
          </p:nvSpPr>
          <p:spPr bwMode="auto">
            <a:xfrm>
              <a:off x="6632753"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24" name="Rectangle 126"/>
            <p:cNvSpPr>
              <a:spLocks noChangeArrowheads="1"/>
            </p:cNvSpPr>
            <p:nvPr/>
          </p:nvSpPr>
          <p:spPr bwMode="auto">
            <a:xfrm>
              <a:off x="6681965"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25" name="Rectangle 127"/>
            <p:cNvSpPr>
              <a:spLocks noChangeArrowheads="1"/>
            </p:cNvSpPr>
            <p:nvPr/>
          </p:nvSpPr>
          <p:spPr bwMode="auto">
            <a:xfrm>
              <a:off x="6707365" y="3761192"/>
              <a:ext cx="12984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ng</a:t>
              </a:r>
            </a:p>
          </p:txBody>
        </p:sp>
        <p:sp>
          <p:nvSpPr>
            <p:cNvPr id="126" name="Rectangle 128"/>
            <p:cNvSpPr>
              <a:spLocks noChangeArrowheads="1"/>
            </p:cNvSpPr>
            <p:nvPr/>
          </p:nvSpPr>
          <p:spPr bwMode="auto">
            <a:xfrm>
              <a:off x="6834365" y="3761192"/>
              <a:ext cx="12182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el</a:t>
              </a:r>
            </a:p>
          </p:txBody>
        </p:sp>
        <p:sp>
          <p:nvSpPr>
            <p:cNvPr id="127" name="Rectangle 129"/>
            <p:cNvSpPr>
              <a:spLocks noChangeArrowheads="1"/>
            </p:cNvSpPr>
            <p:nvPr/>
          </p:nvSpPr>
          <p:spPr bwMode="auto">
            <a:xfrm>
              <a:off x="6943903"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28" name="Rectangle 130"/>
            <p:cNvSpPr>
              <a:spLocks noChangeArrowheads="1"/>
            </p:cNvSpPr>
            <p:nvPr/>
          </p:nvSpPr>
          <p:spPr bwMode="auto">
            <a:xfrm>
              <a:off x="6969303"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29" name="Rectangle 131"/>
            <p:cNvSpPr>
              <a:spLocks noChangeArrowheads="1"/>
            </p:cNvSpPr>
            <p:nvPr/>
          </p:nvSpPr>
          <p:spPr bwMode="auto">
            <a:xfrm>
              <a:off x="7004228" y="37611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130" name="Rectangle 132"/>
            <p:cNvSpPr>
              <a:spLocks noChangeArrowheads="1"/>
            </p:cNvSpPr>
            <p:nvPr/>
          </p:nvSpPr>
          <p:spPr bwMode="auto">
            <a:xfrm>
              <a:off x="5705653" y="3899304"/>
              <a:ext cx="7373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131" name="Rectangle 133"/>
            <p:cNvSpPr>
              <a:spLocks noChangeArrowheads="1"/>
            </p:cNvSpPr>
            <p:nvPr/>
          </p:nvSpPr>
          <p:spPr bwMode="auto">
            <a:xfrm>
              <a:off x="5773915"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132" name="Rectangle 134"/>
            <p:cNvSpPr>
              <a:spLocks noChangeArrowheads="1"/>
            </p:cNvSpPr>
            <p:nvPr/>
          </p:nvSpPr>
          <p:spPr bwMode="auto">
            <a:xfrm>
              <a:off x="5834240"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133" name="Rectangle 135"/>
            <p:cNvSpPr>
              <a:spLocks noChangeArrowheads="1"/>
            </p:cNvSpPr>
            <p:nvPr/>
          </p:nvSpPr>
          <p:spPr bwMode="auto">
            <a:xfrm>
              <a:off x="5897740"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134" name="Rectangle 136"/>
            <p:cNvSpPr>
              <a:spLocks noChangeArrowheads="1"/>
            </p:cNvSpPr>
            <p:nvPr/>
          </p:nvSpPr>
          <p:spPr bwMode="auto">
            <a:xfrm>
              <a:off x="5953303" y="3899304"/>
              <a:ext cx="12824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an</a:t>
              </a:r>
            </a:p>
          </p:txBody>
        </p:sp>
        <p:sp>
          <p:nvSpPr>
            <p:cNvPr id="135" name="Rectangle 137"/>
            <p:cNvSpPr>
              <a:spLocks noChangeArrowheads="1"/>
            </p:cNvSpPr>
            <p:nvPr/>
          </p:nvSpPr>
          <p:spPr bwMode="auto">
            <a:xfrm>
              <a:off x="6096178" y="3899304"/>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36" name="Rectangle 138"/>
            <p:cNvSpPr>
              <a:spLocks noChangeArrowheads="1"/>
            </p:cNvSpPr>
            <p:nvPr/>
          </p:nvSpPr>
          <p:spPr bwMode="auto">
            <a:xfrm>
              <a:off x="6145390" y="3899304"/>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37" name="Rectangle 139"/>
            <p:cNvSpPr>
              <a:spLocks noChangeArrowheads="1"/>
            </p:cNvSpPr>
            <p:nvPr/>
          </p:nvSpPr>
          <p:spPr bwMode="auto">
            <a:xfrm>
              <a:off x="6208890"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138" name="Rectangle 140"/>
            <p:cNvSpPr>
              <a:spLocks noChangeArrowheads="1"/>
            </p:cNvSpPr>
            <p:nvPr/>
          </p:nvSpPr>
          <p:spPr bwMode="auto">
            <a:xfrm>
              <a:off x="6302553"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139" name="Rectangle 141"/>
            <p:cNvSpPr>
              <a:spLocks noChangeArrowheads="1"/>
            </p:cNvSpPr>
            <p:nvPr/>
          </p:nvSpPr>
          <p:spPr bwMode="auto">
            <a:xfrm>
              <a:off x="6399390" y="3899304"/>
              <a:ext cx="13465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od</a:t>
              </a:r>
            </a:p>
          </p:txBody>
        </p:sp>
        <p:sp>
          <p:nvSpPr>
            <p:cNvPr id="140" name="Rectangle 142"/>
            <p:cNvSpPr>
              <a:spLocks noChangeArrowheads="1"/>
            </p:cNvSpPr>
            <p:nvPr/>
          </p:nvSpPr>
          <p:spPr bwMode="auto">
            <a:xfrm>
              <a:off x="6527978" y="3899304"/>
              <a:ext cx="12503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 l</a:t>
              </a:r>
            </a:p>
          </p:txBody>
        </p:sp>
        <p:sp>
          <p:nvSpPr>
            <p:cNvPr id="141" name="Rectangle 143"/>
            <p:cNvSpPr>
              <a:spLocks noChangeArrowheads="1"/>
            </p:cNvSpPr>
            <p:nvPr/>
          </p:nvSpPr>
          <p:spPr bwMode="auto">
            <a:xfrm>
              <a:off x="6640690" y="3899304"/>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ig</a:t>
              </a:r>
            </a:p>
          </p:txBody>
        </p:sp>
        <p:sp>
          <p:nvSpPr>
            <p:cNvPr id="142" name="Rectangle 144"/>
            <p:cNvSpPr>
              <a:spLocks noChangeArrowheads="1"/>
            </p:cNvSpPr>
            <p:nvPr/>
          </p:nvSpPr>
          <p:spPr bwMode="auto">
            <a:xfrm>
              <a:off x="6729590"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u</a:t>
              </a:r>
            </a:p>
          </p:txBody>
        </p:sp>
        <p:sp>
          <p:nvSpPr>
            <p:cNvPr id="143" name="Rectangle 145"/>
            <p:cNvSpPr>
              <a:spLocks noChangeArrowheads="1"/>
            </p:cNvSpPr>
            <p:nvPr/>
          </p:nvSpPr>
          <p:spPr bwMode="auto">
            <a:xfrm>
              <a:off x="6793090" y="3899304"/>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144" name="Rectangle 146"/>
            <p:cNvSpPr>
              <a:spLocks noChangeArrowheads="1"/>
            </p:cNvSpPr>
            <p:nvPr/>
          </p:nvSpPr>
          <p:spPr bwMode="auto">
            <a:xfrm>
              <a:off x="6820078" y="3899304"/>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145" name="Rectangle 147"/>
            <p:cNvSpPr>
              <a:spLocks noChangeArrowheads="1"/>
            </p:cNvSpPr>
            <p:nvPr/>
          </p:nvSpPr>
          <p:spPr bwMode="auto">
            <a:xfrm>
              <a:off x="5688190" y="3299230"/>
              <a:ext cx="81754"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146" name="Rectangle 148"/>
            <p:cNvSpPr>
              <a:spLocks noChangeArrowheads="1"/>
            </p:cNvSpPr>
            <p:nvPr/>
          </p:nvSpPr>
          <p:spPr bwMode="auto">
            <a:xfrm>
              <a:off x="5770740" y="3299230"/>
              <a:ext cx="1057982"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OREM IPSUM</a:t>
              </a:r>
            </a:p>
          </p:txBody>
        </p:sp>
        <p:sp>
          <p:nvSpPr>
            <p:cNvPr id="147" name="Rectangle 149"/>
            <p:cNvSpPr>
              <a:spLocks noChangeArrowheads="1"/>
            </p:cNvSpPr>
            <p:nvPr/>
          </p:nvSpPr>
          <p:spPr bwMode="auto">
            <a:xfrm>
              <a:off x="5765978"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0</a:t>
              </a:r>
            </a:p>
          </p:txBody>
        </p:sp>
        <p:sp>
          <p:nvSpPr>
            <p:cNvPr id="148" name="Rectangle 150"/>
            <p:cNvSpPr>
              <a:spLocks noChangeArrowheads="1"/>
            </p:cNvSpPr>
            <p:nvPr/>
          </p:nvSpPr>
          <p:spPr bwMode="auto">
            <a:xfrm>
              <a:off x="6170790"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2</a:t>
              </a:r>
            </a:p>
          </p:txBody>
        </p:sp>
        <p:sp>
          <p:nvSpPr>
            <p:cNvPr id="152" name="Freeform 153"/>
            <p:cNvSpPr/>
            <p:nvPr/>
          </p:nvSpPr>
          <p:spPr bwMode="auto">
            <a:xfrm>
              <a:off x="8525052" y="1960967"/>
              <a:ext cx="2670175" cy="2670174"/>
            </a:xfrm>
            <a:custGeom>
              <a:avLst/>
              <a:gdLst/>
              <a:ahLst/>
              <a:cxnLst>
                <a:cxn ang="0">
                  <a:pos x="678" y="712"/>
                </a:cxn>
                <a:cxn ang="0">
                  <a:pos x="34" y="712"/>
                </a:cxn>
                <a:cxn ang="0">
                  <a:pos x="0" y="678"/>
                </a:cxn>
                <a:cxn ang="0">
                  <a:pos x="0" y="34"/>
                </a:cxn>
                <a:cxn ang="0">
                  <a:pos x="34" y="0"/>
                </a:cxn>
                <a:cxn ang="0">
                  <a:pos x="678" y="0"/>
                </a:cxn>
                <a:cxn ang="0">
                  <a:pos x="712" y="34"/>
                </a:cxn>
                <a:cxn ang="0">
                  <a:pos x="712" y="678"/>
                </a:cxn>
                <a:cxn ang="0">
                  <a:pos x="678" y="712"/>
                </a:cxn>
              </a:cxnLst>
              <a:rect l="0" t="0" r="r" b="b"/>
              <a:pathLst>
                <a:path w="712" h="712">
                  <a:moveTo>
                    <a:pt x="678" y="712"/>
                  </a:moveTo>
                  <a:cubicBezTo>
                    <a:pt x="34" y="712"/>
                    <a:pt x="34" y="712"/>
                    <a:pt x="34" y="712"/>
                  </a:cubicBezTo>
                  <a:cubicBezTo>
                    <a:pt x="15" y="712"/>
                    <a:pt x="0" y="697"/>
                    <a:pt x="0" y="678"/>
                  </a:cubicBezTo>
                  <a:cubicBezTo>
                    <a:pt x="0" y="34"/>
                    <a:pt x="0" y="34"/>
                    <a:pt x="0" y="34"/>
                  </a:cubicBezTo>
                  <a:cubicBezTo>
                    <a:pt x="0" y="15"/>
                    <a:pt x="15" y="0"/>
                    <a:pt x="34" y="0"/>
                  </a:cubicBezTo>
                  <a:cubicBezTo>
                    <a:pt x="678" y="0"/>
                    <a:pt x="678" y="0"/>
                    <a:pt x="678" y="0"/>
                  </a:cubicBezTo>
                  <a:cubicBezTo>
                    <a:pt x="697" y="0"/>
                    <a:pt x="712" y="15"/>
                    <a:pt x="712" y="34"/>
                  </a:cubicBezTo>
                  <a:cubicBezTo>
                    <a:pt x="712" y="678"/>
                    <a:pt x="712" y="678"/>
                    <a:pt x="712" y="678"/>
                  </a:cubicBezTo>
                  <a:cubicBezTo>
                    <a:pt x="712" y="697"/>
                    <a:pt x="697" y="712"/>
                    <a:pt x="678" y="712"/>
                  </a:cubicBezTo>
                </a:path>
              </a:pathLst>
            </a:custGeom>
            <a:noFill/>
            <a:ln w="9525">
              <a:solidFill>
                <a:schemeClr val="bg1"/>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endParaRPr>
            </a:p>
          </p:txBody>
        </p:sp>
        <p:sp>
          <p:nvSpPr>
            <p:cNvPr id="158" name="Rectangle 159"/>
            <p:cNvSpPr>
              <a:spLocks noChangeArrowheads="1"/>
            </p:cNvSpPr>
            <p:nvPr/>
          </p:nvSpPr>
          <p:spPr bwMode="auto">
            <a:xfrm>
              <a:off x="9261652" y="36214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159" name="Rectangle 160"/>
            <p:cNvSpPr>
              <a:spLocks noChangeArrowheads="1"/>
            </p:cNvSpPr>
            <p:nvPr/>
          </p:nvSpPr>
          <p:spPr bwMode="auto">
            <a:xfrm>
              <a:off x="9310865"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60" name="Rectangle 161"/>
            <p:cNvSpPr>
              <a:spLocks noChangeArrowheads="1"/>
            </p:cNvSpPr>
            <p:nvPr/>
          </p:nvSpPr>
          <p:spPr bwMode="auto">
            <a:xfrm>
              <a:off x="9374365"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161" name="Rectangle 162"/>
            <p:cNvSpPr>
              <a:spLocks noChangeArrowheads="1"/>
            </p:cNvSpPr>
            <p:nvPr/>
          </p:nvSpPr>
          <p:spPr bwMode="auto">
            <a:xfrm>
              <a:off x="9412465" y="3621492"/>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162" name="Rectangle 163"/>
            <p:cNvSpPr>
              <a:spLocks noChangeArrowheads="1"/>
            </p:cNvSpPr>
            <p:nvPr/>
          </p:nvSpPr>
          <p:spPr bwMode="auto">
            <a:xfrm>
              <a:off x="9468027" y="3621492"/>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163" name="Rectangle 164"/>
            <p:cNvSpPr>
              <a:spLocks noChangeArrowheads="1"/>
            </p:cNvSpPr>
            <p:nvPr/>
          </p:nvSpPr>
          <p:spPr bwMode="auto">
            <a:xfrm>
              <a:off x="9566452" y="3621492"/>
              <a:ext cx="5770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i</a:t>
              </a:r>
            </a:p>
          </p:txBody>
        </p:sp>
        <p:sp>
          <p:nvSpPr>
            <p:cNvPr id="164" name="Rectangle 165"/>
            <p:cNvSpPr>
              <a:spLocks noChangeArrowheads="1"/>
            </p:cNvSpPr>
            <p:nvPr/>
          </p:nvSpPr>
          <p:spPr bwMode="auto">
            <a:xfrm>
              <a:off x="9614077"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a:t>
              </a:r>
            </a:p>
          </p:txBody>
        </p:sp>
        <p:sp>
          <p:nvSpPr>
            <p:cNvPr id="165" name="Rectangle 166"/>
            <p:cNvSpPr>
              <a:spLocks noChangeArrowheads="1"/>
            </p:cNvSpPr>
            <p:nvPr/>
          </p:nvSpPr>
          <p:spPr bwMode="auto">
            <a:xfrm>
              <a:off x="9679165" y="3621492"/>
              <a:ext cx="22281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sum</a:t>
              </a:r>
            </a:p>
          </p:txBody>
        </p:sp>
        <p:sp>
          <p:nvSpPr>
            <p:cNvPr id="166" name="Rectangle 167"/>
            <p:cNvSpPr>
              <a:spLocks noChangeArrowheads="1"/>
            </p:cNvSpPr>
            <p:nvPr/>
          </p:nvSpPr>
          <p:spPr bwMode="auto">
            <a:xfrm>
              <a:off x="9907765"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167" name="Rectangle 168"/>
            <p:cNvSpPr>
              <a:spLocks noChangeArrowheads="1"/>
            </p:cNvSpPr>
            <p:nvPr/>
          </p:nvSpPr>
          <p:spPr bwMode="auto">
            <a:xfrm>
              <a:off x="9971265"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68" name="Rectangle 169"/>
            <p:cNvSpPr>
              <a:spLocks noChangeArrowheads="1"/>
            </p:cNvSpPr>
            <p:nvPr/>
          </p:nvSpPr>
          <p:spPr bwMode="auto">
            <a:xfrm>
              <a:off x="10034765"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169" name="Rectangle 170"/>
            <p:cNvSpPr>
              <a:spLocks noChangeArrowheads="1"/>
            </p:cNvSpPr>
            <p:nvPr/>
          </p:nvSpPr>
          <p:spPr bwMode="auto">
            <a:xfrm>
              <a:off x="10061752"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70" name="Rectangle 171"/>
            <p:cNvSpPr>
              <a:spLocks noChangeArrowheads="1"/>
            </p:cNvSpPr>
            <p:nvPr/>
          </p:nvSpPr>
          <p:spPr bwMode="auto">
            <a:xfrm>
              <a:off x="10120490"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171" name="Rectangle 172"/>
            <p:cNvSpPr>
              <a:spLocks noChangeArrowheads="1"/>
            </p:cNvSpPr>
            <p:nvPr/>
          </p:nvSpPr>
          <p:spPr bwMode="auto">
            <a:xfrm>
              <a:off x="10158590" y="3621492"/>
              <a:ext cx="785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s</a:t>
              </a:r>
            </a:p>
          </p:txBody>
        </p:sp>
        <p:sp>
          <p:nvSpPr>
            <p:cNvPr id="172" name="Rectangle 173"/>
            <p:cNvSpPr>
              <a:spLocks noChangeArrowheads="1"/>
            </p:cNvSpPr>
            <p:nvPr/>
          </p:nvSpPr>
          <p:spPr bwMode="auto">
            <a:xfrm>
              <a:off x="10230027"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73" name="Rectangle 174"/>
            <p:cNvSpPr>
              <a:spLocks noChangeArrowheads="1"/>
            </p:cNvSpPr>
            <p:nvPr/>
          </p:nvSpPr>
          <p:spPr bwMode="auto">
            <a:xfrm>
              <a:off x="10255427"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74" name="Rectangle 175"/>
            <p:cNvSpPr>
              <a:spLocks noChangeArrowheads="1"/>
            </p:cNvSpPr>
            <p:nvPr/>
          </p:nvSpPr>
          <p:spPr bwMode="auto">
            <a:xfrm>
              <a:off x="10315752" y="3621492"/>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175" name="Rectangle 176"/>
            <p:cNvSpPr>
              <a:spLocks noChangeArrowheads="1"/>
            </p:cNvSpPr>
            <p:nvPr/>
          </p:nvSpPr>
          <p:spPr bwMode="auto">
            <a:xfrm>
              <a:off x="10368140" y="3621492"/>
              <a:ext cx="16671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me</a:t>
              </a:r>
            </a:p>
          </p:txBody>
        </p:sp>
        <p:sp>
          <p:nvSpPr>
            <p:cNvPr id="176" name="Rectangle 177"/>
            <p:cNvSpPr>
              <a:spLocks noChangeArrowheads="1"/>
            </p:cNvSpPr>
            <p:nvPr/>
          </p:nvSpPr>
          <p:spPr bwMode="auto">
            <a:xfrm>
              <a:off x="10522127"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77" name="Rectangle 178"/>
            <p:cNvSpPr>
              <a:spLocks noChangeArrowheads="1"/>
            </p:cNvSpPr>
            <p:nvPr/>
          </p:nvSpPr>
          <p:spPr bwMode="auto">
            <a:xfrm>
              <a:off x="10560227" y="36214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178" name="Rectangle 179"/>
            <p:cNvSpPr>
              <a:spLocks noChangeArrowheads="1"/>
            </p:cNvSpPr>
            <p:nvPr/>
          </p:nvSpPr>
          <p:spPr bwMode="auto">
            <a:xfrm>
              <a:off x="9261652"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79" name="Rectangle 180"/>
            <p:cNvSpPr>
              <a:spLocks noChangeArrowheads="1"/>
            </p:cNvSpPr>
            <p:nvPr/>
          </p:nvSpPr>
          <p:spPr bwMode="auto">
            <a:xfrm>
              <a:off x="9310865" y="37611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80" name="Rectangle 181"/>
            <p:cNvSpPr>
              <a:spLocks noChangeArrowheads="1"/>
            </p:cNvSpPr>
            <p:nvPr/>
          </p:nvSpPr>
          <p:spPr bwMode="auto">
            <a:xfrm>
              <a:off x="9374365"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181" name="Rectangle 182"/>
            <p:cNvSpPr>
              <a:spLocks noChangeArrowheads="1"/>
            </p:cNvSpPr>
            <p:nvPr/>
          </p:nvSpPr>
          <p:spPr bwMode="auto">
            <a:xfrm>
              <a:off x="9437865" y="3761192"/>
              <a:ext cx="1138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se</a:t>
              </a:r>
            </a:p>
          </p:txBody>
        </p:sp>
        <p:sp>
          <p:nvSpPr>
            <p:cNvPr id="182" name="Rectangle 183"/>
            <p:cNvSpPr>
              <a:spLocks noChangeArrowheads="1"/>
            </p:cNvSpPr>
            <p:nvPr/>
          </p:nvSpPr>
          <p:spPr bwMode="auto">
            <a:xfrm>
              <a:off x="9539465"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83" name="Rectangle 184"/>
            <p:cNvSpPr>
              <a:spLocks noChangeArrowheads="1"/>
            </p:cNvSpPr>
            <p:nvPr/>
          </p:nvSpPr>
          <p:spPr bwMode="auto">
            <a:xfrm>
              <a:off x="9591852"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84" name="Rectangle 185"/>
            <p:cNvSpPr>
              <a:spLocks noChangeArrowheads="1"/>
            </p:cNvSpPr>
            <p:nvPr/>
          </p:nvSpPr>
          <p:spPr bwMode="auto">
            <a:xfrm>
              <a:off x="9629952" y="3761192"/>
              <a:ext cx="2388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etue</a:t>
              </a:r>
            </a:p>
          </p:txBody>
        </p:sp>
        <p:sp>
          <p:nvSpPr>
            <p:cNvPr id="185" name="Rectangle 186"/>
            <p:cNvSpPr>
              <a:spLocks noChangeArrowheads="1"/>
            </p:cNvSpPr>
            <p:nvPr/>
          </p:nvSpPr>
          <p:spPr bwMode="auto">
            <a:xfrm>
              <a:off x="9844265" y="37611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186" name="Rectangle 187"/>
            <p:cNvSpPr>
              <a:spLocks noChangeArrowheads="1"/>
            </p:cNvSpPr>
            <p:nvPr/>
          </p:nvSpPr>
          <p:spPr bwMode="auto">
            <a:xfrm>
              <a:off x="9880777" y="3761192"/>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a</a:t>
              </a:r>
            </a:p>
          </p:txBody>
        </p:sp>
        <p:sp>
          <p:nvSpPr>
            <p:cNvPr id="187" name="Rectangle 188"/>
            <p:cNvSpPr>
              <a:spLocks noChangeArrowheads="1"/>
            </p:cNvSpPr>
            <p:nvPr/>
          </p:nvSpPr>
          <p:spPr bwMode="auto">
            <a:xfrm>
              <a:off x="9960152"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188" name="Rectangle 189"/>
            <p:cNvSpPr>
              <a:spLocks noChangeArrowheads="1"/>
            </p:cNvSpPr>
            <p:nvPr/>
          </p:nvSpPr>
          <p:spPr bwMode="auto">
            <a:xfrm>
              <a:off x="10023652"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89" name="Rectangle 190"/>
            <p:cNvSpPr>
              <a:spLocks noChangeArrowheads="1"/>
            </p:cNvSpPr>
            <p:nvPr/>
          </p:nvSpPr>
          <p:spPr bwMode="auto">
            <a:xfrm>
              <a:off x="10049052" y="3761192"/>
              <a:ext cx="9618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pi</a:t>
              </a:r>
            </a:p>
          </p:txBody>
        </p:sp>
        <p:sp>
          <p:nvSpPr>
            <p:cNvPr id="190" name="Rectangle 191"/>
            <p:cNvSpPr>
              <a:spLocks noChangeArrowheads="1"/>
            </p:cNvSpPr>
            <p:nvPr/>
          </p:nvSpPr>
          <p:spPr bwMode="auto">
            <a:xfrm>
              <a:off x="10139540" y="3761192"/>
              <a:ext cx="4969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a:t>
              </a:r>
            </a:p>
          </p:txBody>
        </p:sp>
        <p:sp>
          <p:nvSpPr>
            <p:cNvPr id="191" name="Rectangle 192"/>
            <p:cNvSpPr>
              <a:spLocks noChangeArrowheads="1"/>
            </p:cNvSpPr>
            <p:nvPr/>
          </p:nvSpPr>
          <p:spPr bwMode="auto">
            <a:xfrm>
              <a:off x="10183990"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92" name="Rectangle 193"/>
            <p:cNvSpPr>
              <a:spLocks noChangeArrowheads="1"/>
            </p:cNvSpPr>
            <p:nvPr/>
          </p:nvSpPr>
          <p:spPr bwMode="auto">
            <a:xfrm>
              <a:off x="10237965"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93" name="Rectangle 194"/>
            <p:cNvSpPr>
              <a:spLocks noChangeArrowheads="1"/>
            </p:cNvSpPr>
            <p:nvPr/>
          </p:nvSpPr>
          <p:spPr bwMode="auto">
            <a:xfrm>
              <a:off x="10263365" y="3761192"/>
              <a:ext cx="12984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ng</a:t>
              </a:r>
            </a:p>
          </p:txBody>
        </p:sp>
        <p:sp>
          <p:nvSpPr>
            <p:cNvPr id="194" name="Rectangle 195"/>
            <p:cNvSpPr>
              <a:spLocks noChangeArrowheads="1"/>
            </p:cNvSpPr>
            <p:nvPr/>
          </p:nvSpPr>
          <p:spPr bwMode="auto">
            <a:xfrm>
              <a:off x="10390365" y="3761192"/>
              <a:ext cx="12182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el</a:t>
              </a:r>
            </a:p>
          </p:txBody>
        </p:sp>
        <p:sp>
          <p:nvSpPr>
            <p:cNvPr id="195" name="Rectangle 196"/>
            <p:cNvSpPr>
              <a:spLocks noChangeArrowheads="1"/>
            </p:cNvSpPr>
            <p:nvPr/>
          </p:nvSpPr>
          <p:spPr bwMode="auto">
            <a:xfrm>
              <a:off x="10496727"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96" name="Rectangle 197"/>
            <p:cNvSpPr>
              <a:spLocks noChangeArrowheads="1"/>
            </p:cNvSpPr>
            <p:nvPr/>
          </p:nvSpPr>
          <p:spPr bwMode="auto">
            <a:xfrm>
              <a:off x="10522127"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97" name="Rectangle 198"/>
            <p:cNvSpPr>
              <a:spLocks noChangeArrowheads="1"/>
            </p:cNvSpPr>
            <p:nvPr/>
          </p:nvSpPr>
          <p:spPr bwMode="auto">
            <a:xfrm>
              <a:off x="10560227" y="37611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198" name="Rectangle 199"/>
            <p:cNvSpPr>
              <a:spLocks noChangeArrowheads="1"/>
            </p:cNvSpPr>
            <p:nvPr/>
          </p:nvSpPr>
          <p:spPr bwMode="auto">
            <a:xfrm>
              <a:off x="9261652" y="3899304"/>
              <a:ext cx="7373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199" name="Rectangle 200"/>
            <p:cNvSpPr>
              <a:spLocks noChangeArrowheads="1"/>
            </p:cNvSpPr>
            <p:nvPr/>
          </p:nvSpPr>
          <p:spPr bwMode="auto">
            <a:xfrm>
              <a:off x="9329915"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200" name="Rectangle 201"/>
            <p:cNvSpPr>
              <a:spLocks noChangeArrowheads="1"/>
            </p:cNvSpPr>
            <p:nvPr/>
          </p:nvSpPr>
          <p:spPr bwMode="auto">
            <a:xfrm>
              <a:off x="9385477"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201" name="Rectangle 202"/>
            <p:cNvSpPr>
              <a:spLocks noChangeArrowheads="1"/>
            </p:cNvSpPr>
            <p:nvPr/>
          </p:nvSpPr>
          <p:spPr bwMode="auto">
            <a:xfrm>
              <a:off x="9448977"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202" name="Rectangle 203"/>
            <p:cNvSpPr>
              <a:spLocks noChangeArrowheads="1"/>
            </p:cNvSpPr>
            <p:nvPr/>
          </p:nvSpPr>
          <p:spPr bwMode="auto">
            <a:xfrm>
              <a:off x="9506127" y="3899304"/>
              <a:ext cx="12824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an</a:t>
              </a:r>
            </a:p>
          </p:txBody>
        </p:sp>
        <p:sp>
          <p:nvSpPr>
            <p:cNvPr id="203" name="Rectangle 204"/>
            <p:cNvSpPr>
              <a:spLocks noChangeArrowheads="1"/>
            </p:cNvSpPr>
            <p:nvPr/>
          </p:nvSpPr>
          <p:spPr bwMode="auto">
            <a:xfrm>
              <a:off x="9649002" y="3899304"/>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204" name="Rectangle 205"/>
            <p:cNvSpPr>
              <a:spLocks noChangeArrowheads="1"/>
            </p:cNvSpPr>
            <p:nvPr/>
          </p:nvSpPr>
          <p:spPr bwMode="auto">
            <a:xfrm>
              <a:off x="9701390" y="3899304"/>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205" name="Rectangle 207"/>
            <p:cNvSpPr>
              <a:spLocks noChangeArrowheads="1"/>
            </p:cNvSpPr>
            <p:nvPr/>
          </p:nvSpPr>
          <p:spPr bwMode="auto">
            <a:xfrm>
              <a:off x="9761715"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206" name="Rectangle 208"/>
            <p:cNvSpPr>
              <a:spLocks noChangeArrowheads="1"/>
            </p:cNvSpPr>
            <p:nvPr/>
          </p:nvSpPr>
          <p:spPr bwMode="auto">
            <a:xfrm>
              <a:off x="9858552"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207" name="Rectangle 209"/>
            <p:cNvSpPr>
              <a:spLocks noChangeArrowheads="1"/>
            </p:cNvSpPr>
            <p:nvPr/>
          </p:nvSpPr>
          <p:spPr bwMode="auto">
            <a:xfrm>
              <a:off x="9952215" y="3899304"/>
              <a:ext cx="13465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od</a:t>
              </a:r>
            </a:p>
          </p:txBody>
        </p:sp>
        <p:sp>
          <p:nvSpPr>
            <p:cNvPr id="208" name="Rectangle 210"/>
            <p:cNvSpPr>
              <a:spLocks noChangeArrowheads="1"/>
            </p:cNvSpPr>
            <p:nvPr/>
          </p:nvSpPr>
          <p:spPr bwMode="auto">
            <a:xfrm>
              <a:off x="10079215" y="3899304"/>
              <a:ext cx="12503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 l</a:t>
              </a:r>
            </a:p>
          </p:txBody>
        </p:sp>
        <p:sp>
          <p:nvSpPr>
            <p:cNvPr id="209" name="Rectangle 211"/>
            <p:cNvSpPr>
              <a:spLocks noChangeArrowheads="1"/>
            </p:cNvSpPr>
            <p:nvPr/>
          </p:nvSpPr>
          <p:spPr bwMode="auto">
            <a:xfrm>
              <a:off x="10191927" y="3899304"/>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ig</a:t>
              </a:r>
            </a:p>
          </p:txBody>
        </p:sp>
        <p:sp>
          <p:nvSpPr>
            <p:cNvPr id="210" name="Rectangle 212"/>
            <p:cNvSpPr>
              <a:spLocks noChangeArrowheads="1"/>
            </p:cNvSpPr>
            <p:nvPr/>
          </p:nvSpPr>
          <p:spPr bwMode="auto">
            <a:xfrm>
              <a:off x="10282415"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u</a:t>
              </a:r>
            </a:p>
          </p:txBody>
        </p:sp>
        <p:sp>
          <p:nvSpPr>
            <p:cNvPr id="211" name="Rectangle 213"/>
            <p:cNvSpPr>
              <a:spLocks noChangeArrowheads="1"/>
            </p:cNvSpPr>
            <p:nvPr/>
          </p:nvSpPr>
          <p:spPr bwMode="auto">
            <a:xfrm>
              <a:off x="10345915" y="3899304"/>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212" name="Rectangle 214"/>
            <p:cNvSpPr>
              <a:spLocks noChangeArrowheads="1"/>
            </p:cNvSpPr>
            <p:nvPr/>
          </p:nvSpPr>
          <p:spPr bwMode="auto">
            <a:xfrm>
              <a:off x="10372902" y="3899304"/>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213" name="Rectangle 215"/>
            <p:cNvSpPr>
              <a:spLocks noChangeArrowheads="1"/>
            </p:cNvSpPr>
            <p:nvPr/>
          </p:nvSpPr>
          <p:spPr bwMode="auto">
            <a:xfrm>
              <a:off x="9244190" y="3299229"/>
              <a:ext cx="81754"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214" name="Rectangle 216"/>
            <p:cNvSpPr>
              <a:spLocks noChangeArrowheads="1"/>
            </p:cNvSpPr>
            <p:nvPr/>
          </p:nvSpPr>
          <p:spPr bwMode="auto">
            <a:xfrm>
              <a:off x="9326740" y="3299229"/>
              <a:ext cx="1057982"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OREM IPSUM</a:t>
              </a:r>
            </a:p>
          </p:txBody>
        </p:sp>
        <p:sp>
          <p:nvSpPr>
            <p:cNvPr id="215" name="Rectangle 217"/>
            <p:cNvSpPr>
              <a:spLocks noChangeArrowheads="1"/>
            </p:cNvSpPr>
            <p:nvPr/>
          </p:nvSpPr>
          <p:spPr bwMode="auto">
            <a:xfrm>
              <a:off x="9318802"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0</a:t>
              </a:r>
            </a:p>
          </p:txBody>
        </p:sp>
        <p:sp>
          <p:nvSpPr>
            <p:cNvPr id="216" name="Rectangle 218"/>
            <p:cNvSpPr>
              <a:spLocks noChangeArrowheads="1"/>
            </p:cNvSpPr>
            <p:nvPr/>
          </p:nvSpPr>
          <p:spPr bwMode="auto">
            <a:xfrm>
              <a:off x="9726790"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3</a:t>
              </a:r>
            </a:p>
          </p:txBody>
        </p:sp>
      </p:grpSp>
      <p:sp>
        <p:nvSpPr>
          <p:cNvPr id="223" name="Footer Text"/>
          <p:cNvSpPr txBox="1"/>
          <p:nvPr/>
        </p:nvSpPr>
        <p:spPr>
          <a:xfrm>
            <a:off x="2073295" y="5187728"/>
            <a:ext cx="8428814" cy="427938"/>
          </a:xfrm>
          <a:prstGeom prst="rect">
            <a:avLst/>
          </a:prstGeom>
          <a:noFill/>
        </p:spPr>
        <p:txBody>
          <a:bodyPr wrap="square" lIns="0" tIns="0" rIns="0" bIns="0" rtlCol="0">
            <a:spAutoFit/>
          </a:bodyPr>
          <a:lstStyle/>
          <a:p>
            <a:pPr algn="ctr" fontAlgn="base">
              <a:lnSpc>
                <a:spcPct val="120000"/>
              </a:lnSpc>
              <a:spcBef>
                <a:spcPct val="0"/>
              </a:spcBef>
              <a:spcAft>
                <a:spcPct val="0"/>
              </a:spcAft>
            </a:pPr>
            <a:r>
              <a:rPr lang="en-US" altLang="zh-CN" sz="12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Arial" panose="020B0604020202020204" pitchFamily="34" charset="0"/>
              </a:rPr>
              <a:t>Please replace text, click add relevant headline, modify the text content, also can copy your content to this </a:t>
            </a:r>
            <a:r>
              <a:rPr lang="en-US" altLang="zh-CN" sz="12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Arial" panose="020B0604020202020204" pitchFamily="34" charset="0"/>
              </a:rPr>
              <a:t>directly.Please</a:t>
            </a:r>
            <a:r>
              <a:rPr lang="en-US" altLang="zh-CN" sz="12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Arial" panose="020B0604020202020204" pitchFamily="34" charset="0"/>
              </a:rPr>
              <a:t> replace text, click add relevant headline, modify the text content, also can copy your content to this directly.</a:t>
            </a:r>
            <a:r>
              <a:rPr lang="zh-CN" altLang="en-US" sz="12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Arial" panose="020B0604020202020204" pitchFamily="34" charset="0"/>
              </a:rPr>
              <a:t>。</a:t>
            </a:r>
            <a:endParaRPr lang="en-US" sz="12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Arial" panose="020B0604020202020204" pitchFamily="34" charset="0"/>
            </a:endParaRPr>
          </a:p>
        </p:txBody>
      </p:sp>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500" fill="hold"/>
                                        <p:tgtEl>
                                          <p:spTgt spid="222"/>
                                        </p:tgtEl>
                                        <p:attrNameLst>
                                          <p:attrName>ppt_x</p:attrName>
                                        </p:attrNameLst>
                                      </p:cBhvr>
                                      <p:tavLst>
                                        <p:tav tm="0">
                                          <p:val>
                                            <p:strVal val="#ppt_x"/>
                                          </p:val>
                                        </p:tav>
                                        <p:tav tm="100000">
                                          <p:val>
                                            <p:strVal val="#ppt_x"/>
                                          </p:val>
                                        </p:tav>
                                      </p:tavLst>
                                    </p:anim>
                                    <p:anim calcmode="lin" valueType="num">
                                      <p:cBhvr additive="base">
                                        <p:cTn id="8" dur="500" fill="hold"/>
                                        <p:tgtEl>
                                          <p:spTgt spid="22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23"/>
                                        </p:tgtEl>
                                        <p:attrNameLst>
                                          <p:attrName>style.visibility</p:attrName>
                                        </p:attrNameLst>
                                      </p:cBhvr>
                                      <p:to>
                                        <p:strVal val="visible"/>
                                      </p:to>
                                    </p:set>
                                    <p:animEffect transition="in" filter="fade">
                                      <p:cBhvr>
                                        <p:cTn id="11"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1681</Words>
  <Application>Microsoft Office PowerPoint</Application>
  <PresentationFormat>宽屏</PresentationFormat>
  <Paragraphs>315</Paragraphs>
  <Slides>24</Slides>
  <Notes>0</Notes>
  <HiddenSlides>0</HiddenSlides>
  <MMClips>2</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24</vt:i4>
      </vt:variant>
    </vt:vector>
  </HeadingPairs>
  <TitlesOfParts>
    <vt:vector size="34" baseType="lpstr">
      <vt:lpstr>微软雅黑 Light</vt:lpstr>
      <vt:lpstr>微软雅黑</vt:lpstr>
      <vt:lpstr>字魂58号-创中黑</vt:lpstr>
      <vt:lpstr>Calibri</vt:lpstr>
      <vt:lpstr>字魂59号-创粗黑</vt:lpstr>
      <vt:lpstr>Arial</vt:lpstr>
      <vt:lpstr>等线</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pompeya 1</cp:lastModifiedBy>
  <cp:revision>86</cp:revision>
  <dcterms:created xsi:type="dcterms:W3CDTF">2019-07-29T02:38:00Z</dcterms:created>
  <dcterms:modified xsi:type="dcterms:W3CDTF">2022-07-03T04:27:54Z</dcterms:modified>
  <cp:category>淘宝店铺:想搞设计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2052-11.1.0.8808</vt:lpwstr>
  </property>
</Properties>
</file>